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charts/chartEx5.xml" ContentType="application/vnd.ms-office.chartex+xml"/>
  <Override PartName="/ppt/charts/style5.xml" ContentType="application/vnd.ms-office.chartstyle+xml"/>
  <Override PartName="/ppt/charts/colors5.xml" ContentType="application/vnd.ms-office.chartcolorstyle+xml"/>
  <Override PartName="/ppt/charts/chartEx6.xml" ContentType="application/vnd.ms-office.chartex+xml"/>
  <Override PartName="/ppt/charts/style6.xml" ContentType="application/vnd.ms-office.chartstyle+xml"/>
  <Override PartName="/ppt/charts/colors6.xml" ContentType="application/vnd.ms-office.chartcolorstyle+xml"/>
  <Override PartName="/ppt/charts/chartEx7.xml" ContentType="application/vnd.ms-office.chartex+xml"/>
  <Override PartName="/ppt/charts/style7.xml" ContentType="application/vnd.ms-office.chartstyle+xml"/>
  <Override PartName="/ppt/charts/colors7.xml" ContentType="application/vnd.ms-office.chartcolorstyle+xml"/>
  <Override PartName="/ppt/charts/chartEx8.xml" ContentType="application/vnd.ms-office.chartex+xml"/>
  <Override PartName="/ppt/charts/style8.xml" ContentType="application/vnd.ms-office.chartstyle+xml"/>
  <Override PartName="/ppt/charts/colors8.xml" ContentType="application/vnd.ms-office.chartcolorstyle+xml"/>
  <Override PartName="/ppt/charts/chartEx9.xml" ContentType="application/vnd.ms-office.chartex+xml"/>
  <Override PartName="/ppt/charts/style9.xml" ContentType="application/vnd.ms-office.chartstyle+xml"/>
  <Override PartName="/ppt/charts/colors9.xml" ContentType="application/vnd.ms-office.chartcolorstyle+xml"/>
  <Override PartName="/ppt/charts/chartEx10.xml" ContentType="application/vnd.ms-office.chartex+xml"/>
  <Override PartName="/ppt/charts/style10.xml" ContentType="application/vnd.ms-office.chartstyle+xml"/>
  <Override PartName="/ppt/charts/colors10.xml" ContentType="application/vnd.ms-office.chartcolorstyle+xml"/>
  <Override PartName="/ppt/charts/chartEx11.xml" ContentType="application/vnd.ms-office.chartex+xml"/>
  <Override PartName="/ppt/charts/style11.xml" ContentType="application/vnd.ms-office.chartstyle+xml"/>
  <Override PartName="/ppt/charts/colors11.xml" ContentType="application/vnd.ms-office.chartcolorstyle+xml"/>
  <Override PartName="/ppt/charts/chartEx12.xml" ContentType="application/vnd.ms-office.chartex+xml"/>
  <Override PartName="/ppt/charts/style12.xml" ContentType="application/vnd.ms-office.chartstyle+xml"/>
  <Override PartName="/ppt/charts/colors12.xml" ContentType="application/vnd.ms-office.chartcolorstyle+xml"/>
  <Override PartName="/ppt/charts/chartEx13.xml" ContentType="application/vnd.ms-office.chartex+xml"/>
  <Override PartName="/ppt/charts/style13.xml" ContentType="application/vnd.ms-office.chartstyle+xml"/>
  <Override PartName="/ppt/charts/colors13.xml" ContentType="application/vnd.ms-office.chartcolorstyle+xml"/>
  <Override PartName="/ppt/charts/chartEx14.xml" ContentType="application/vnd.ms-office.chartex+xml"/>
  <Override PartName="/ppt/charts/style14.xml" ContentType="application/vnd.ms-office.chartstyle+xml"/>
  <Override PartName="/ppt/charts/colors14.xml" ContentType="application/vnd.ms-office.chartcolorstyle+xml"/>
  <Override PartName="/ppt/charts/chartEx15.xml" ContentType="application/vnd.ms-office.chartex+xml"/>
  <Override PartName="/ppt/charts/style15.xml" ContentType="application/vnd.ms-office.chartstyle+xml"/>
  <Override PartName="/ppt/charts/colors15.xml" ContentType="application/vnd.ms-office.chartcolorstyle+xml"/>
  <Override PartName="/ppt/charts/chartEx16.xml" ContentType="application/vnd.ms-office.chartex+xml"/>
  <Override PartName="/ppt/charts/style16.xml" ContentType="application/vnd.ms-office.chartstyle+xml"/>
  <Override PartName="/ppt/charts/colors16.xml" ContentType="application/vnd.ms-office.chartcolorstyle+xml"/>
  <Override PartName="/ppt/charts/chartEx17.xml" ContentType="application/vnd.ms-office.chartex+xml"/>
  <Override PartName="/ppt/charts/style17.xml" ContentType="application/vnd.ms-office.chartstyle+xml"/>
  <Override PartName="/ppt/charts/colors17.xml" ContentType="application/vnd.ms-office.chartcolorstyle+xml"/>
  <Override PartName="/ppt/charts/chartEx18.xml" ContentType="application/vnd.ms-office.chartex+xml"/>
  <Override PartName="/ppt/charts/style18.xml" ContentType="application/vnd.ms-office.chartstyle+xml"/>
  <Override PartName="/ppt/charts/colors18.xml" ContentType="application/vnd.ms-office.chartcolorstyle+xml"/>
  <Override PartName="/ppt/charts/chartEx19.xml" ContentType="application/vnd.ms-office.chartex+xml"/>
  <Override PartName="/ppt/charts/style19.xml" ContentType="application/vnd.ms-office.chartstyle+xml"/>
  <Override PartName="/ppt/charts/colors19.xml" ContentType="application/vnd.ms-office.chartcolorstyle+xml"/>
  <Override PartName="/ppt/charts/chartEx20.xml" ContentType="application/vnd.ms-office.chartex+xml"/>
  <Override PartName="/ppt/charts/style20.xml" ContentType="application/vnd.ms-office.chartstyle+xml"/>
  <Override PartName="/ppt/charts/colors20.xml" ContentType="application/vnd.ms-office.chartcolorstyle+xml"/>
  <Override PartName="/ppt/charts/chartEx21.xml" ContentType="application/vnd.ms-office.chartex+xml"/>
  <Override PartName="/ppt/charts/style21.xml" ContentType="application/vnd.ms-office.chartstyle+xml"/>
  <Override PartName="/ppt/charts/colors21.xml" ContentType="application/vnd.ms-office.chartcolorstyle+xml"/>
  <Override PartName="/ppt/charts/chartEx22.xml" ContentType="application/vnd.ms-office.chartex+xml"/>
  <Override PartName="/ppt/charts/style22.xml" ContentType="application/vnd.ms-office.chartstyle+xml"/>
  <Override PartName="/ppt/charts/colors22.xml" ContentType="application/vnd.ms-office.chartcolorstyle+xml"/>
  <Override PartName="/ppt/charts/chartEx23.xml" ContentType="application/vnd.ms-office.chartex+xml"/>
  <Override PartName="/ppt/charts/style23.xml" ContentType="application/vnd.ms-office.chartstyle+xml"/>
  <Override PartName="/ppt/charts/colors23.xml" ContentType="application/vnd.ms-office.chartcolorstyle+xml"/>
  <Override PartName="/ppt/charts/chartEx24.xml" ContentType="application/vnd.ms-office.chartex+xml"/>
  <Override PartName="/ppt/charts/style24.xml" ContentType="application/vnd.ms-office.chartstyle+xml"/>
  <Override PartName="/ppt/charts/colors24.xml" ContentType="application/vnd.ms-office.chartcolorstyle+xml"/>
  <Override PartName="/ppt/charts/chartEx25.xml" ContentType="application/vnd.ms-office.chartex+xml"/>
  <Override PartName="/ppt/charts/style25.xml" ContentType="application/vnd.ms-office.chartstyle+xml"/>
  <Override PartName="/ppt/charts/colors25.xml" ContentType="application/vnd.ms-office.chartcolorstyle+xml"/>
  <Override PartName="/ppt/charts/chartEx26.xml" ContentType="application/vnd.ms-office.chartex+xml"/>
  <Override PartName="/ppt/charts/style26.xml" ContentType="application/vnd.ms-office.chartstyle+xml"/>
  <Override PartName="/ppt/charts/colors26.xml" ContentType="application/vnd.ms-office.chartcolorstyle+xml"/>
  <Override PartName="/ppt/charts/chartEx27.xml" ContentType="application/vnd.ms-office.chartex+xml"/>
  <Override PartName="/ppt/charts/style27.xml" ContentType="application/vnd.ms-office.chartstyle+xml"/>
  <Override PartName="/ppt/charts/colors27.xml" ContentType="application/vnd.ms-office.chartcolorstyle+xml"/>
  <Override PartName="/ppt/charts/chartEx28.xml" ContentType="application/vnd.ms-office.chartex+xml"/>
  <Override PartName="/ppt/charts/style28.xml" ContentType="application/vnd.ms-office.chartstyle+xml"/>
  <Override PartName="/ppt/charts/colors28.xml" ContentType="application/vnd.ms-office.chartcolorstyle+xml"/>
  <Override PartName="/ppt/charts/chartEx29.xml" ContentType="application/vnd.ms-office.chartex+xml"/>
  <Override PartName="/ppt/charts/style29.xml" ContentType="application/vnd.ms-office.chartstyle+xml"/>
  <Override PartName="/ppt/charts/colors29.xml" ContentType="application/vnd.ms-office.chartcolorstyle+xml"/>
  <Override PartName="/ppt/charts/chartEx30.xml" ContentType="application/vnd.ms-office.chartex+xml"/>
  <Override PartName="/ppt/charts/style30.xml" ContentType="application/vnd.ms-office.chartstyle+xml"/>
  <Override PartName="/ppt/charts/colors30.xml" ContentType="application/vnd.ms-office.chartcolorstyle+xml"/>
  <Override PartName="/ppt/charts/chartEx31.xml" ContentType="application/vnd.ms-office.chartex+xml"/>
  <Override PartName="/ppt/charts/style31.xml" ContentType="application/vnd.ms-office.chartstyle+xml"/>
  <Override PartName="/ppt/charts/colors31.xml" ContentType="application/vnd.ms-office.chartcolorstyle+xml"/>
  <Override PartName="/ppt/charts/chartEx32.xml" ContentType="application/vnd.ms-office.chartex+xml"/>
  <Override PartName="/ppt/charts/style32.xml" ContentType="application/vnd.ms-office.chartstyle+xml"/>
  <Override PartName="/ppt/charts/colors32.xml" ContentType="application/vnd.ms-office.chartcolorstyle+xml"/>
  <Override PartName="/ppt/charts/chartEx33.xml" ContentType="application/vnd.ms-office.chartex+xml"/>
  <Override PartName="/ppt/charts/style33.xml" ContentType="application/vnd.ms-office.chartstyle+xml"/>
  <Override PartName="/ppt/charts/colors33.xml" ContentType="application/vnd.ms-office.chartcolorstyle+xml"/>
  <Override PartName="/ppt/charts/chartEx34.xml" ContentType="application/vnd.ms-office.chartex+xml"/>
  <Override PartName="/ppt/charts/style34.xml" ContentType="application/vnd.ms-office.chartstyle+xml"/>
  <Override PartName="/ppt/charts/colors34.xml" ContentType="application/vnd.ms-office.chartcolorstyle+xml"/>
  <Override PartName="/ppt/charts/chartEx35.xml" ContentType="application/vnd.ms-office.chartex+xml"/>
  <Override PartName="/ppt/charts/style35.xml" ContentType="application/vnd.ms-office.chartstyle+xml"/>
  <Override PartName="/ppt/charts/colors35.xml" ContentType="application/vnd.ms-office.chartcolorstyle+xml"/>
  <Override PartName="/ppt/charts/chartEx36.xml" ContentType="application/vnd.ms-office.chartex+xml"/>
  <Override PartName="/ppt/charts/style36.xml" ContentType="application/vnd.ms-office.chartstyle+xml"/>
  <Override PartName="/ppt/charts/colors36.xml" ContentType="application/vnd.ms-office.chartcolorstyle+xml"/>
  <Override PartName="/ppt/charts/chartEx37.xml" ContentType="application/vnd.ms-office.chartex+xml"/>
  <Override PartName="/ppt/charts/style37.xml" ContentType="application/vnd.ms-office.chartstyle+xml"/>
  <Override PartName="/ppt/charts/colors37.xml" ContentType="application/vnd.ms-office.chartcolorstyle+xml"/>
  <Override PartName="/ppt/charts/chartEx38.xml" ContentType="application/vnd.ms-office.chartex+xml"/>
  <Override PartName="/ppt/charts/style38.xml" ContentType="application/vnd.ms-office.chartstyle+xml"/>
  <Override PartName="/ppt/charts/colors38.xml" ContentType="application/vnd.ms-office.chartcolorstyle+xml"/>
  <Override PartName="/ppt/charts/chartEx39.xml" ContentType="application/vnd.ms-office.chartex+xml"/>
  <Override PartName="/ppt/charts/style39.xml" ContentType="application/vnd.ms-office.chartstyle+xml"/>
  <Override PartName="/ppt/charts/colors39.xml" ContentType="application/vnd.ms-office.chartcolorstyle+xml"/>
  <Override PartName="/ppt/charts/chartEx40.xml" ContentType="application/vnd.ms-office.chartex+xml"/>
  <Override PartName="/ppt/charts/style40.xml" ContentType="application/vnd.ms-office.chartstyle+xml"/>
  <Override PartName="/ppt/charts/colors40.xml" ContentType="application/vnd.ms-office.chartcolorstyle+xml"/>
  <Override PartName="/ppt/charts/chartEx41.xml" ContentType="application/vnd.ms-office.chartex+xml"/>
  <Override PartName="/ppt/charts/style41.xml" ContentType="application/vnd.ms-office.chartstyle+xml"/>
  <Override PartName="/ppt/charts/colors41.xml" ContentType="application/vnd.ms-office.chartcolorstyle+xml"/>
  <Override PartName="/ppt/charts/chartEx42.xml" ContentType="application/vnd.ms-office.chartex+xml"/>
  <Override PartName="/ppt/charts/style42.xml" ContentType="application/vnd.ms-office.chartstyle+xml"/>
  <Override PartName="/ppt/charts/colors42.xml" ContentType="application/vnd.ms-office.chartcolorstyle+xml"/>
  <Override PartName="/ppt/charts/chartEx43.xml" ContentType="application/vnd.ms-office.chartex+xml"/>
  <Override PartName="/ppt/charts/style43.xml" ContentType="application/vnd.ms-office.chartstyle+xml"/>
  <Override PartName="/ppt/charts/colors43.xml" ContentType="application/vnd.ms-office.chartcolorstyle+xml"/>
  <Override PartName="/ppt/charts/chartEx44.xml" ContentType="application/vnd.ms-office.chartex+xml"/>
  <Override PartName="/ppt/charts/style44.xml" ContentType="application/vnd.ms-office.chartstyle+xml"/>
  <Override PartName="/ppt/charts/colors44.xml" ContentType="application/vnd.ms-office.chartcolorstyle+xml"/>
  <Override PartName="/ppt/charts/chartEx45.xml" ContentType="application/vnd.ms-office.chartex+xml"/>
  <Override PartName="/ppt/charts/style45.xml" ContentType="application/vnd.ms-office.chartstyle+xml"/>
  <Override PartName="/ppt/charts/colors45.xml" ContentType="application/vnd.ms-office.chartcolorstyle+xml"/>
  <Override PartName="/ppt/charts/chartEx46.xml" ContentType="application/vnd.ms-office.chartex+xml"/>
  <Override PartName="/ppt/charts/style46.xml" ContentType="application/vnd.ms-office.chartstyle+xml"/>
  <Override PartName="/ppt/charts/colors46.xml" ContentType="application/vnd.ms-office.chartcolorstyle+xml"/>
  <Override PartName="/ppt/charts/chartEx47.xml" ContentType="application/vnd.ms-office.chartex+xml"/>
  <Override PartName="/ppt/charts/style47.xml" ContentType="application/vnd.ms-office.chartstyle+xml"/>
  <Override PartName="/ppt/charts/colors47.xml" ContentType="application/vnd.ms-office.chartcolorstyle+xml"/>
  <Override PartName="/ppt/charts/chartEx48.xml" ContentType="application/vnd.ms-office.chartex+xml"/>
  <Override PartName="/ppt/charts/style48.xml" ContentType="application/vnd.ms-office.chartstyle+xml"/>
  <Override PartName="/ppt/charts/colors48.xml" ContentType="application/vnd.ms-office.chartcolorstyle+xml"/>
  <Override PartName="/ppt/charts/chartEx49.xml" ContentType="application/vnd.ms-office.chartex+xml"/>
  <Override PartName="/ppt/charts/style49.xml" ContentType="application/vnd.ms-office.chartstyle+xml"/>
  <Override PartName="/ppt/charts/colors49.xml" ContentType="application/vnd.ms-office.chartcolorstyle+xml"/>
  <Override PartName="/ppt/charts/chartEx50.xml" ContentType="application/vnd.ms-office.chartex+xml"/>
  <Override PartName="/ppt/charts/style50.xml" ContentType="application/vnd.ms-office.chartstyle+xml"/>
  <Override PartName="/ppt/charts/colors50.xml" ContentType="application/vnd.ms-office.chartcolorstyle+xml"/>
  <Override PartName="/ppt/charts/chartEx51.xml" ContentType="application/vnd.ms-office.chartex+xml"/>
  <Override PartName="/ppt/charts/style51.xml" ContentType="application/vnd.ms-office.chartstyle+xml"/>
  <Override PartName="/ppt/charts/colors51.xml" ContentType="application/vnd.ms-office.chartcolorstyle+xml"/>
  <Override PartName="/ppt/charts/chartEx52.xml" ContentType="application/vnd.ms-office.chartex+xml"/>
  <Override PartName="/ppt/charts/style52.xml" ContentType="application/vnd.ms-office.chartstyle+xml"/>
  <Override PartName="/ppt/charts/colors52.xml" ContentType="application/vnd.ms-office.chartcolorstyle+xml"/>
  <Override PartName="/ppt/charts/chartEx53.xml" ContentType="application/vnd.ms-office.chartex+xml"/>
  <Override PartName="/ppt/charts/style53.xml" ContentType="application/vnd.ms-office.chartstyle+xml"/>
  <Override PartName="/ppt/charts/colors53.xml" ContentType="application/vnd.ms-office.chartcolorstyle+xml"/>
  <Override PartName="/ppt/charts/chartEx54.xml" ContentType="application/vnd.ms-office.chartex+xml"/>
  <Override PartName="/ppt/charts/style54.xml" ContentType="application/vnd.ms-office.chartstyle+xml"/>
  <Override PartName="/ppt/charts/colors54.xml" ContentType="application/vnd.ms-office.chartcolorstyle+xml"/>
  <Override PartName="/ppt/charts/chartEx55.xml" ContentType="application/vnd.ms-office.chartex+xml"/>
  <Override PartName="/ppt/charts/style55.xml" ContentType="application/vnd.ms-office.chartstyle+xml"/>
  <Override PartName="/ppt/charts/colors55.xml" ContentType="application/vnd.ms-office.chartcolorstyle+xml"/>
  <Override PartName="/ppt/charts/chartEx56.xml" ContentType="application/vnd.ms-office.chartex+xml"/>
  <Override PartName="/ppt/charts/style56.xml" ContentType="application/vnd.ms-office.chartstyle+xml"/>
  <Override PartName="/ppt/charts/colors56.xml" ContentType="application/vnd.ms-office.chartcolorstyle+xml"/>
  <Override PartName="/ppt/charts/chartEx57.xml" ContentType="application/vnd.ms-office.chartex+xml"/>
  <Override PartName="/ppt/charts/style57.xml" ContentType="application/vnd.ms-office.chartstyle+xml"/>
  <Override PartName="/ppt/charts/colors57.xml" ContentType="application/vnd.ms-office.chartcolorstyle+xml"/>
  <Override PartName="/ppt/charts/chartEx58.xml" ContentType="application/vnd.ms-office.chartex+xml"/>
  <Override PartName="/ppt/charts/style58.xml" ContentType="application/vnd.ms-office.chartstyle+xml"/>
  <Override PartName="/ppt/charts/colors58.xml" ContentType="application/vnd.ms-office.chartcolorstyle+xml"/>
  <Override PartName="/ppt/charts/chartEx59.xml" ContentType="application/vnd.ms-office.chartex+xml"/>
  <Override PartName="/ppt/charts/style59.xml" ContentType="application/vnd.ms-office.chartstyle+xml"/>
  <Override PartName="/ppt/charts/colors59.xml" ContentType="application/vnd.ms-office.chartcolorstyle+xml"/>
  <Override PartName="/ppt/charts/chartEx60.xml" ContentType="application/vnd.ms-office.chartex+xml"/>
  <Override PartName="/ppt/charts/style60.xml" ContentType="application/vnd.ms-office.chartstyle+xml"/>
  <Override PartName="/ppt/charts/colors60.xml" ContentType="application/vnd.ms-office.chartcolorstyle+xml"/>
  <Override PartName="/ppt/charts/chartEx61.xml" ContentType="application/vnd.ms-office.chartex+xml"/>
  <Override PartName="/ppt/charts/style61.xml" ContentType="application/vnd.ms-office.chartstyle+xml"/>
  <Override PartName="/ppt/charts/colors61.xml" ContentType="application/vnd.ms-office.chartcolorstyle+xml"/>
  <Override PartName="/ppt/charts/chartEx62.xml" ContentType="application/vnd.ms-office.chartex+xml"/>
  <Override PartName="/ppt/charts/style62.xml" ContentType="application/vnd.ms-office.chartstyle+xml"/>
  <Override PartName="/ppt/charts/colors62.xml" ContentType="application/vnd.ms-office.chartcolorstyle+xml"/>
  <Override PartName="/ppt/charts/chartEx63.xml" ContentType="application/vnd.ms-office.chartex+xml"/>
  <Override PartName="/ppt/charts/style63.xml" ContentType="application/vnd.ms-office.chartstyle+xml"/>
  <Override PartName="/ppt/charts/colors63.xml" ContentType="application/vnd.ms-office.chartcolorstyle+xml"/>
  <Override PartName="/ppt/charts/chartEx64.xml" ContentType="application/vnd.ms-office.chartex+xml"/>
  <Override PartName="/ppt/charts/style64.xml" ContentType="application/vnd.ms-office.chartstyle+xml"/>
  <Override PartName="/ppt/charts/colors64.xml" ContentType="application/vnd.ms-office.chartcolorstyle+xml"/>
  <Override PartName="/ppt/charts/chartEx65.xml" ContentType="application/vnd.ms-office.chartex+xml"/>
  <Override PartName="/ppt/charts/style65.xml" ContentType="application/vnd.ms-office.chartstyle+xml"/>
  <Override PartName="/ppt/charts/colors65.xml" ContentType="application/vnd.ms-office.chartcolorstyle+xml"/>
  <Override PartName="/ppt/charts/chartEx66.xml" ContentType="application/vnd.ms-office.chartex+xml"/>
  <Override PartName="/ppt/charts/style66.xml" ContentType="application/vnd.ms-office.chartstyle+xml"/>
  <Override PartName="/ppt/charts/colors66.xml" ContentType="application/vnd.ms-office.chartcolorstyle+xml"/>
  <Override PartName="/ppt/charts/chartEx67.xml" ContentType="application/vnd.ms-office.chartex+xml"/>
  <Override PartName="/ppt/charts/style67.xml" ContentType="application/vnd.ms-office.chartstyle+xml"/>
  <Override PartName="/ppt/charts/colors67.xml" ContentType="application/vnd.ms-office.chartcolorstyle+xml"/>
  <Override PartName="/ppt/charts/chartEx68.xml" ContentType="application/vnd.ms-office.chartex+xml"/>
  <Override PartName="/ppt/charts/style68.xml" ContentType="application/vnd.ms-office.chartstyle+xml"/>
  <Override PartName="/ppt/charts/colors68.xml" ContentType="application/vnd.ms-office.chartcolorstyle+xml"/>
  <Override PartName="/ppt/charts/chartEx69.xml" ContentType="application/vnd.ms-office.chartex+xml"/>
  <Override PartName="/ppt/charts/style69.xml" ContentType="application/vnd.ms-office.chartstyle+xml"/>
  <Override PartName="/ppt/charts/colors69.xml" ContentType="application/vnd.ms-office.chartcolorstyle+xml"/>
  <Override PartName="/ppt/charts/chartEx70.xml" ContentType="application/vnd.ms-office.chartex+xml"/>
  <Override PartName="/ppt/charts/style70.xml" ContentType="application/vnd.ms-office.chartstyle+xml"/>
  <Override PartName="/ppt/charts/colors70.xml" ContentType="application/vnd.ms-office.chartcolorstyle+xml"/>
  <Override PartName="/ppt/charts/chartEx71.xml" ContentType="application/vnd.ms-office.chartex+xml"/>
  <Override PartName="/ppt/charts/style71.xml" ContentType="application/vnd.ms-office.chartstyle+xml"/>
  <Override PartName="/ppt/charts/colors71.xml" ContentType="application/vnd.ms-office.chartcolorstyle+xml"/>
  <Override PartName="/ppt/charts/chartEx72.xml" ContentType="application/vnd.ms-office.chartex+xml"/>
  <Override PartName="/ppt/charts/style72.xml" ContentType="application/vnd.ms-office.chartstyle+xml"/>
  <Override PartName="/ppt/charts/colors72.xml" ContentType="application/vnd.ms-office.chartcolorstyle+xml"/>
  <Override PartName="/ppt/charts/chartEx73.xml" ContentType="application/vnd.ms-office.chartex+xml"/>
  <Override PartName="/ppt/charts/style73.xml" ContentType="application/vnd.ms-office.chartstyle+xml"/>
  <Override PartName="/ppt/charts/colors73.xml" ContentType="application/vnd.ms-office.chartcolorstyle+xml"/>
  <Override PartName="/ppt/charts/chartEx74.xml" ContentType="application/vnd.ms-office.chartex+xml"/>
  <Override PartName="/ppt/charts/style74.xml" ContentType="application/vnd.ms-office.chartstyle+xml"/>
  <Override PartName="/ppt/charts/colors74.xml" ContentType="application/vnd.ms-office.chartcolorstyle+xml"/>
  <Override PartName="/ppt/charts/chartEx75.xml" ContentType="application/vnd.ms-office.chartex+xml"/>
  <Override PartName="/ppt/charts/style75.xml" ContentType="application/vnd.ms-office.chartstyle+xml"/>
  <Override PartName="/ppt/charts/colors75.xml" ContentType="application/vnd.ms-office.chartcolorstyle+xml"/>
  <Override PartName="/ppt/charts/chartEx76.xml" ContentType="application/vnd.ms-office.chartex+xml"/>
  <Override PartName="/ppt/charts/style76.xml" ContentType="application/vnd.ms-office.chartstyle+xml"/>
  <Override PartName="/ppt/charts/colors76.xml" ContentType="application/vnd.ms-office.chartcolorstyle+xml"/>
  <Override PartName="/ppt/charts/chartEx77.xml" ContentType="application/vnd.ms-office.chartex+xml"/>
  <Override PartName="/ppt/charts/style77.xml" ContentType="application/vnd.ms-office.chartstyle+xml"/>
  <Override PartName="/ppt/charts/colors77.xml" ContentType="application/vnd.ms-office.chartcolorstyle+xml"/>
  <Override PartName="/ppt/charts/chartEx78.xml" ContentType="application/vnd.ms-office.chartex+xml"/>
  <Override PartName="/ppt/charts/style78.xml" ContentType="application/vnd.ms-office.chartstyle+xml"/>
  <Override PartName="/ppt/charts/colors78.xml" ContentType="application/vnd.ms-office.chartcolorstyle+xml"/>
  <Override PartName="/ppt/charts/chartEx79.xml" ContentType="application/vnd.ms-office.chartex+xml"/>
  <Override PartName="/ppt/charts/style79.xml" ContentType="application/vnd.ms-office.chartstyle+xml"/>
  <Override PartName="/ppt/charts/colors79.xml" ContentType="application/vnd.ms-office.chartcolorstyle+xml"/>
  <Override PartName="/ppt/charts/chartEx80.xml" ContentType="application/vnd.ms-office.chartex+xml"/>
  <Override PartName="/ppt/charts/style80.xml" ContentType="application/vnd.ms-office.chartstyle+xml"/>
  <Override PartName="/ppt/charts/colors80.xml" ContentType="application/vnd.ms-office.chartcolorstyle+xml"/>
  <Override PartName="/ppt/charts/chartEx81.xml" ContentType="application/vnd.ms-office.chartex+xml"/>
  <Override PartName="/ppt/charts/style81.xml" ContentType="application/vnd.ms-office.chartstyle+xml"/>
  <Override PartName="/ppt/charts/colors81.xml" ContentType="application/vnd.ms-office.chartcolorstyle+xml"/>
  <Override PartName="/ppt/charts/chartEx82.xml" ContentType="application/vnd.ms-office.chartex+xml"/>
  <Override PartName="/ppt/charts/style82.xml" ContentType="application/vnd.ms-office.chartstyle+xml"/>
  <Override PartName="/ppt/charts/colors82.xml" ContentType="application/vnd.ms-office.chartcolorstyle+xml"/>
  <Override PartName="/ppt/charts/chartEx83.xml" ContentType="application/vnd.ms-office.chartex+xml"/>
  <Override PartName="/ppt/charts/style83.xml" ContentType="application/vnd.ms-office.chartstyle+xml"/>
  <Override PartName="/ppt/charts/colors83.xml" ContentType="application/vnd.ms-office.chartcolorstyle+xml"/>
  <Override PartName="/ppt/charts/chartEx84.xml" ContentType="application/vnd.ms-office.chartex+xml"/>
  <Override PartName="/ppt/charts/style84.xml" ContentType="application/vnd.ms-office.chartstyle+xml"/>
  <Override PartName="/ppt/charts/colors84.xml" ContentType="application/vnd.ms-office.chartcolorstyle+xml"/>
  <Override PartName="/ppt/charts/chartEx85.xml" ContentType="application/vnd.ms-office.chartex+xml"/>
  <Override PartName="/ppt/charts/style85.xml" ContentType="application/vnd.ms-office.chartstyle+xml"/>
  <Override PartName="/ppt/charts/colors85.xml" ContentType="application/vnd.ms-office.chartcolorstyle+xml"/>
  <Override PartName="/ppt/charts/chartEx86.xml" ContentType="application/vnd.ms-office.chartex+xml"/>
  <Override PartName="/ppt/charts/style86.xml" ContentType="application/vnd.ms-office.chartstyle+xml"/>
  <Override PartName="/ppt/charts/colors86.xml" ContentType="application/vnd.ms-office.chartcolorstyle+xml"/>
  <Override PartName="/ppt/charts/chartEx87.xml" ContentType="application/vnd.ms-office.chartex+xml"/>
  <Override PartName="/ppt/charts/style87.xml" ContentType="application/vnd.ms-office.chartstyle+xml"/>
  <Override PartName="/ppt/charts/colors87.xml" ContentType="application/vnd.ms-office.chartcolorstyle+xml"/>
  <Override PartName="/ppt/charts/chartEx88.xml" ContentType="application/vnd.ms-office.chartex+xml"/>
  <Override PartName="/ppt/charts/style88.xml" ContentType="application/vnd.ms-office.chartstyle+xml"/>
  <Override PartName="/ppt/charts/colors88.xml" ContentType="application/vnd.ms-office.chartcolorstyle+xml"/>
  <Override PartName="/ppt/charts/chartEx89.xml" ContentType="application/vnd.ms-office.chartex+xml"/>
  <Override PartName="/ppt/charts/style89.xml" ContentType="application/vnd.ms-office.chartstyle+xml"/>
  <Override PartName="/ppt/charts/colors89.xml" ContentType="application/vnd.ms-office.chartcolorstyle+xml"/>
  <Override PartName="/ppt/charts/chartEx90.xml" ContentType="application/vnd.ms-office.chartex+xml"/>
  <Override PartName="/ppt/charts/style90.xml" ContentType="application/vnd.ms-office.chartstyle+xml"/>
  <Override PartName="/ppt/charts/colors90.xml" ContentType="application/vnd.ms-office.chartcolorstyle+xml"/>
  <Override PartName="/ppt/charts/chartEx91.xml" ContentType="application/vnd.ms-office.chartex+xml"/>
  <Override PartName="/ppt/charts/style91.xml" ContentType="application/vnd.ms-office.chartstyle+xml"/>
  <Override PartName="/ppt/charts/colors91.xml" ContentType="application/vnd.ms-office.chartcolorstyle+xml"/>
  <Override PartName="/ppt/charts/chartEx92.xml" ContentType="application/vnd.ms-office.chartex+xml"/>
  <Override PartName="/ppt/charts/style92.xml" ContentType="application/vnd.ms-office.chartstyle+xml"/>
  <Override PartName="/ppt/charts/colors92.xml" ContentType="application/vnd.ms-office.chartcolorstyle+xml"/>
  <Override PartName="/ppt/charts/chartEx93.xml" ContentType="application/vnd.ms-office.chartex+xml"/>
  <Override PartName="/ppt/charts/style93.xml" ContentType="application/vnd.ms-office.chartstyle+xml"/>
  <Override PartName="/ppt/charts/colors93.xml" ContentType="application/vnd.ms-office.chartcolorstyle+xml"/>
  <Override PartName="/ppt/charts/chartEx94.xml" ContentType="application/vnd.ms-office.chartex+xml"/>
  <Override PartName="/ppt/charts/style94.xml" ContentType="application/vnd.ms-office.chartstyle+xml"/>
  <Override PartName="/ppt/charts/colors94.xml" ContentType="application/vnd.ms-office.chartcolorstyle+xml"/>
  <Override PartName="/ppt/charts/chartEx95.xml" ContentType="application/vnd.ms-office.chartex+xml"/>
  <Override PartName="/ppt/charts/style95.xml" ContentType="application/vnd.ms-office.chartstyle+xml"/>
  <Override PartName="/ppt/charts/colors95.xml" ContentType="application/vnd.ms-office.chartcolorstyle+xml"/>
  <Override PartName="/ppt/charts/chartEx96.xml" ContentType="application/vnd.ms-office.chartex+xml"/>
  <Override PartName="/ppt/charts/style96.xml" ContentType="application/vnd.ms-office.chartstyle+xml"/>
  <Override PartName="/ppt/charts/colors96.xml" ContentType="application/vnd.ms-office.chartcolorstyle+xml"/>
  <Override PartName="/ppt/charts/chartEx97.xml" ContentType="application/vnd.ms-office.chartex+xml"/>
  <Override PartName="/ppt/charts/style97.xml" ContentType="application/vnd.ms-office.chartstyle+xml"/>
  <Override PartName="/ppt/charts/colors97.xml" ContentType="application/vnd.ms-office.chartcolorstyle+xml"/>
  <Override PartName="/ppt/charts/chartEx98.xml" ContentType="application/vnd.ms-office.chartex+xml"/>
  <Override PartName="/ppt/charts/style98.xml" ContentType="application/vnd.ms-office.chartstyle+xml"/>
  <Override PartName="/ppt/charts/colors98.xml" ContentType="application/vnd.ms-office.chartcolorstyle+xml"/>
  <Override PartName="/ppt/charts/chartEx99.xml" ContentType="application/vnd.ms-office.chartex+xml"/>
  <Override PartName="/ppt/charts/style99.xml" ContentType="application/vnd.ms-office.chartstyle+xml"/>
  <Override PartName="/ppt/charts/colors99.xml" ContentType="application/vnd.ms-office.chartcolorstyle+xml"/>
  <Override PartName="/ppt/charts/chartEx100.xml" ContentType="application/vnd.ms-office.chartex+xml"/>
  <Override PartName="/ppt/charts/style100.xml" ContentType="application/vnd.ms-office.chartstyle+xml"/>
  <Override PartName="/ppt/charts/colors100.xml" ContentType="application/vnd.ms-office.chartcolorstyle+xml"/>
  <Override PartName="/ppt/charts/chartEx101.xml" ContentType="application/vnd.ms-office.chartex+xml"/>
  <Override PartName="/ppt/charts/style101.xml" ContentType="application/vnd.ms-office.chartstyle+xml"/>
  <Override PartName="/ppt/charts/colors101.xml" ContentType="application/vnd.ms-office.chartcolorstyle+xml"/>
  <Override PartName="/ppt/charts/chartEx102.xml" ContentType="application/vnd.ms-office.chartex+xml"/>
  <Override PartName="/ppt/charts/style102.xml" ContentType="application/vnd.ms-office.chartstyle+xml"/>
  <Override PartName="/ppt/charts/colors102.xml" ContentType="application/vnd.ms-office.chartcolorstyle+xml"/>
  <Override PartName="/ppt/charts/chartEx103.xml" ContentType="application/vnd.ms-office.chartex+xml"/>
  <Override PartName="/ppt/charts/style103.xml" ContentType="application/vnd.ms-office.chartstyle+xml"/>
  <Override PartName="/ppt/charts/colors103.xml" ContentType="application/vnd.ms-office.chartcolorstyle+xml"/>
  <Override PartName="/ppt/charts/chartEx104.xml" ContentType="application/vnd.ms-office.chartex+xml"/>
  <Override PartName="/ppt/charts/style104.xml" ContentType="application/vnd.ms-office.chartstyle+xml"/>
  <Override PartName="/ppt/charts/colors104.xml" ContentType="application/vnd.ms-office.chartcolorstyle+xml"/>
  <Override PartName="/ppt/charts/chartEx105.xml" ContentType="application/vnd.ms-office.chartex+xml"/>
  <Override PartName="/ppt/charts/style105.xml" ContentType="application/vnd.ms-office.chartstyle+xml"/>
  <Override PartName="/ppt/charts/colors105.xml" ContentType="application/vnd.ms-office.chartcolorstyle+xml"/>
  <Override PartName="/ppt/charts/chartEx106.xml" ContentType="application/vnd.ms-office.chartex+xml"/>
  <Override PartName="/ppt/charts/style106.xml" ContentType="application/vnd.ms-office.chartstyle+xml"/>
  <Override PartName="/ppt/charts/colors106.xml" ContentType="application/vnd.ms-office.chartcolorstyle+xml"/>
  <Override PartName="/ppt/charts/chartEx107.xml" ContentType="application/vnd.ms-office.chartex+xml"/>
  <Override PartName="/ppt/charts/style107.xml" ContentType="application/vnd.ms-office.chartstyle+xml"/>
  <Override PartName="/ppt/charts/colors107.xml" ContentType="application/vnd.ms-office.chartcolorstyle+xml"/>
  <Override PartName="/ppt/charts/chartEx108.xml" ContentType="application/vnd.ms-office.chartex+xml"/>
  <Override PartName="/ppt/charts/style108.xml" ContentType="application/vnd.ms-office.chartstyle+xml"/>
  <Override PartName="/ppt/charts/colors108.xml" ContentType="application/vnd.ms-office.chartcolorstyle+xml"/>
  <Override PartName="/ppt/charts/chartEx109.xml" ContentType="application/vnd.ms-office.chartex+xml"/>
  <Override PartName="/ppt/charts/style109.xml" ContentType="application/vnd.ms-office.chartstyle+xml"/>
  <Override PartName="/ppt/charts/colors109.xml" ContentType="application/vnd.ms-office.chartcolorstyle+xml"/>
  <Override PartName="/ppt/charts/chartEx110.xml" ContentType="application/vnd.ms-office.chartex+xml"/>
  <Override PartName="/ppt/charts/style110.xml" ContentType="application/vnd.ms-office.chartstyle+xml"/>
  <Override PartName="/ppt/charts/colors110.xml" ContentType="application/vnd.ms-office.chartcolorstyle+xml"/>
  <Override PartName="/ppt/charts/chartEx111.xml" ContentType="application/vnd.ms-office.chartex+xml"/>
  <Override PartName="/ppt/charts/style111.xml" ContentType="application/vnd.ms-office.chartstyle+xml"/>
  <Override PartName="/ppt/charts/colors111.xml" ContentType="application/vnd.ms-office.chartcolorstyle+xml"/>
  <Override PartName="/ppt/charts/chartEx112.xml" ContentType="application/vnd.ms-office.chartex+xml"/>
  <Override PartName="/ppt/charts/style112.xml" ContentType="application/vnd.ms-office.chartstyle+xml"/>
  <Override PartName="/ppt/charts/colors112.xml" ContentType="application/vnd.ms-office.chartcolorstyle+xml"/>
  <Override PartName="/ppt/charts/chartEx113.xml" ContentType="application/vnd.ms-office.chartex+xml"/>
  <Override PartName="/ppt/charts/style113.xml" ContentType="application/vnd.ms-office.chartstyle+xml"/>
  <Override PartName="/ppt/charts/colors113.xml" ContentType="application/vnd.ms-office.chartcolorstyle+xml"/>
  <Override PartName="/ppt/charts/chartEx114.xml" ContentType="application/vnd.ms-office.chartex+xml"/>
  <Override PartName="/ppt/charts/style114.xml" ContentType="application/vnd.ms-office.chartstyle+xml"/>
  <Override PartName="/ppt/charts/colors114.xml" ContentType="application/vnd.ms-office.chartcolorstyle+xml"/>
  <Override PartName="/ppt/charts/chartEx115.xml" ContentType="application/vnd.ms-office.chartex+xml"/>
  <Override PartName="/ppt/charts/style115.xml" ContentType="application/vnd.ms-office.chartstyle+xml"/>
  <Override PartName="/ppt/charts/colors115.xml" ContentType="application/vnd.ms-office.chartcolorstyle+xml"/>
  <Override PartName="/ppt/charts/chartEx116.xml" ContentType="application/vnd.ms-office.chartex+xml"/>
  <Override PartName="/ppt/charts/style116.xml" ContentType="application/vnd.ms-office.chartstyle+xml"/>
  <Override PartName="/ppt/charts/colors116.xml" ContentType="application/vnd.ms-office.chartcolorstyle+xml"/>
  <Override PartName="/ppt/charts/chartEx117.xml" ContentType="application/vnd.ms-office.chartex+xml"/>
  <Override PartName="/ppt/charts/style117.xml" ContentType="application/vnd.ms-office.chartstyle+xml"/>
  <Override PartName="/ppt/charts/colors117.xml" ContentType="application/vnd.ms-office.chartcolorstyle+xml"/>
  <Override PartName="/ppt/charts/chartEx118.xml" ContentType="application/vnd.ms-office.chartex+xml"/>
  <Override PartName="/ppt/charts/style118.xml" ContentType="application/vnd.ms-office.chartstyle+xml"/>
  <Override PartName="/ppt/charts/colors118.xml" ContentType="application/vnd.ms-office.chartcolorstyle+xml"/>
  <Override PartName="/ppt/charts/chartEx119.xml" ContentType="application/vnd.ms-office.chartex+xml"/>
  <Override PartName="/ppt/charts/style119.xml" ContentType="application/vnd.ms-office.chartstyle+xml"/>
  <Override PartName="/ppt/charts/colors119.xml" ContentType="application/vnd.ms-office.chartcolorstyle+xml"/>
  <Override PartName="/ppt/charts/chartEx120.xml" ContentType="application/vnd.ms-office.chartex+xml"/>
  <Override PartName="/ppt/charts/style120.xml" ContentType="application/vnd.ms-office.chartstyle+xml"/>
  <Override PartName="/ppt/charts/colors120.xml" ContentType="application/vnd.ms-office.chartcolorstyle+xml"/>
  <Override PartName="/ppt/charts/chartEx121.xml" ContentType="application/vnd.ms-office.chartex+xml"/>
  <Override PartName="/ppt/charts/style121.xml" ContentType="application/vnd.ms-office.chartstyle+xml"/>
  <Override PartName="/ppt/charts/colors121.xml" ContentType="application/vnd.ms-office.chartcolorstyle+xml"/>
  <Override PartName="/ppt/charts/chartEx122.xml" ContentType="application/vnd.ms-office.chartex+xml"/>
  <Override PartName="/ppt/charts/style122.xml" ContentType="application/vnd.ms-office.chartstyle+xml"/>
  <Override PartName="/ppt/charts/colors122.xml" ContentType="application/vnd.ms-office.chartcolorstyle+xml"/>
  <Override PartName="/ppt/charts/chartEx123.xml" ContentType="application/vnd.ms-office.chartex+xml"/>
  <Override PartName="/ppt/charts/style123.xml" ContentType="application/vnd.ms-office.chartstyle+xml"/>
  <Override PartName="/ppt/charts/colors123.xml" ContentType="application/vnd.ms-office.chartcolorstyle+xml"/>
  <Override PartName="/ppt/charts/chartEx124.xml" ContentType="application/vnd.ms-office.chartex+xml"/>
  <Override PartName="/ppt/charts/style124.xml" ContentType="application/vnd.ms-office.chartstyle+xml"/>
  <Override PartName="/ppt/charts/colors124.xml" ContentType="application/vnd.ms-office.chartcolorstyle+xml"/>
  <Override PartName="/ppt/charts/chartEx125.xml" ContentType="application/vnd.ms-office.chartex+xml"/>
  <Override PartName="/ppt/charts/style125.xml" ContentType="application/vnd.ms-office.chartstyle+xml"/>
  <Override PartName="/ppt/charts/colors125.xml" ContentType="application/vnd.ms-office.chartcolorstyle+xml"/>
  <Override PartName="/ppt/charts/chartEx126.xml" ContentType="application/vnd.ms-office.chartex+xml"/>
  <Override PartName="/ppt/charts/style126.xml" ContentType="application/vnd.ms-office.chartstyle+xml"/>
  <Override PartName="/ppt/charts/colors126.xml" ContentType="application/vnd.ms-office.chartcolorstyle+xml"/>
  <Override PartName="/ppt/charts/chartEx127.xml" ContentType="application/vnd.ms-office.chartex+xml"/>
  <Override PartName="/ppt/charts/style127.xml" ContentType="application/vnd.ms-office.chartstyle+xml"/>
  <Override PartName="/ppt/charts/colors127.xml" ContentType="application/vnd.ms-office.chartcolorstyle+xml"/>
  <Override PartName="/ppt/charts/chartEx128.xml" ContentType="application/vnd.ms-office.chartex+xml"/>
  <Override PartName="/ppt/charts/style128.xml" ContentType="application/vnd.ms-office.chartstyle+xml"/>
  <Override PartName="/ppt/charts/colors128.xml" ContentType="application/vnd.ms-office.chartcolorstyle+xml"/>
  <Override PartName="/ppt/charts/chartEx129.xml" ContentType="application/vnd.ms-office.chartex+xml"/>
  <Override PartName="/ppt/charts/style129.xml" ContentType="application/vnd.ms-office.chartstyle+xml"/>
  <Override PartName="/ppt/charts/colors129.xml" ContentType="application/vnd.ms-office.chartcolorstyle+xml"/>
  <Override PartName="/ppt/charts/chartEx130.xml" ContentType="application/vnd.ms-office.chartex+xml"/>
  <Override PartName="/ppt/charts/style130.xml" ContentType="application/vnd.ms-office.chartstyle+xml"/>
  <Override PartName="/ppt/charts/colors130.xml" ContentType="application/vnd.ms-office.chartcolorstyle+xml"/>
  <Override PartName="/ppt/charts/chartEx131.xml" ContentType="application/vnd.ms-office.chartex+xml"/>
  <Override PartName="/ppt/charts/style131.xml" ContentType="application/vnd.ms-office.chartstyle+xml"/>
  <Override PartName="/ppt/charts/colors131.xml" ContentType="application/vnd.ms-office.chartcolorstyle+xml"/>
  <Override PartName="/ppt/charts/chartEx132.xml" ContentType="application/vnd.ms-office.chartex+xml"/>
  <Override PartName="/ppt/charts/style132.xml" ContentType="application/vnd.ms-office.chartstyle+xml"/>
  <Override PartName="/ppt/charts/colors132.xml" ContentType="application/vnd.ms-office.chartcolorstyle+xml"/>
  <Override PartName="/ppt/charts/chartEx133.xml" ContentType="application/vnd.ms-office.chartex+xml"/>
  <Override PartName="/ppt/charts/style133.xml" ContentType="application/vnd.ms-office.chartstyle+xml"/>
  <Override PartName="/ppt/charts/colors133.xml" ContentType="application/vnd.ms-office.chartcolorstyle+xml"/>
  <Override PartName="/ppt/charts/chartEx134.xml" ContentType="application/vnd.ms-office.chartex+xml"/>
  <Override PartName="/ppt/charts/style134.xml" ContentType="application/vnd.ms-office.chartstyle+xml"/>
  <Override PartName="/ppt/charts/colors134.xml" ContentType="application/vnd.ms-office.chartcolorstyle+xml"/>
  <Override PartName="/ppt/charts/chartEx135.xml" ContentType="application/vnd.ms-office.chartex+xml"/>
  <Override PartName="/ppt/charts/style135.xml" ContentType="application/vnd.ms-office.chartstyle+xml"/>
  <Override PartName="/ppt/charts/colors135.xml" ContentType="application/vnd.ms-office.chartcolorstyle+xml"/>
  <Override PartName="/ppt/charts/chartEx136.xml" ContentType="application/vnd.ms-office.chartex+xml"/>
  <Override PartName="/ppt/charts/style136.xml" ContentType="application/vnd.ms-office.chartstyle+xml"/>
  <Override PartName="/ppt/charts/colors136.xml" ContentType="application/vnd.ms-office.chartcolorstyle+xml"/>
  <Override PartName="/ppt/charts/chartEx137.xml" ContentType="application/vnd.ms-office.chartex+xml"/>
  <Override PartName="/ppt/charts/style137.xml" ContentType="application/vnd.ms-office.chartstyle+xml"/>
  <Override PartName="/ppt/charts/colors137.xml" ContentType="application/vnd.ms-office.chartcolorstyle+xml"/>
  <Override PartName="/ppt/charts/chartEx138.xml" ContentType="application/vnd.ms-office.chartex+xml"/>
  <Override PartName="/ppt/charts/style138.xml" ContentType="application/vnd.ms-office.chartstyle+xml"/>
  <Override PartName="/ppt/charts/colors138.xml" ContentType="application/vnd.ms-office.chartcolorstyle+xml"/>
  <Override PartName="/ppt/charts/chartEx139.xml" ContentType="application/vnd.ms-office.chartex+xml"/>
  <Override PartName="/ppt/charts/style139.xml" ContentType="application/vnd.ms-office.chartstyle+xml"/>
  <Override PartName="/ppt/charts/colors139.xml" ContentType="application/vnd.ms-office.chartcolorstyle+xml"/>
  <Override PartName="/ppt/charts/chartEx140.xml" ContentType="application/vnd.ms-office.chartex+xml"/>
  <Override PartName="/ppt/charts/style140.xml" ContentType="application/vnd.ms-office.chartstyle+xml"/>
  <Override PartName="/ppt/charts/colors140.xml" ContentType="application/vnd.ms-office.chartcolorstyle+xml"/>
  <Override PartName="/ppt/charts/chartEx141.xml" ContentType="application/vnd.ms-office.chartex+xml"/>
  <Override PartName="/ppt/charts/style141.xml" ContentType="application/vnd.ms-office.chartstyle+xml"/>
  <Override PartName="/ppt/charts/colors141.xml" ContentType="application/vnd.ms-office.chartcolorstyle+xml"/>
  <Override PartName="/ppt/charts/chartEx142.xml" ContentType="application/vnd.ms-office.chartex+xml"/>
  <Override PartName="/ppt/charts/style142.xml" ContentType="application/vnd.ms-office.chartstyle+xml"/>
  <Override PartName="/ppt/charts/colors142.xml" ContentType="application/vnd.ms-office.chartcolorstyle+xml"/>
  <Override PartName="/ppt/charts/chartEx143.xml" ContentType="application/vnd.ms-office.chartex+xml"/>
  <Override PartName="/ppt/charts/style143.xml" ContentType="application/vnd.ms-office.chartstyle+xml"/>
  <Override PartName="/ppt/charts/colors143.xml" ContentType="application/vnd.ms-office.chartcolorstyle+xml"/>
  <Override PartName="/ppt/charts/chartEx144.xml" ContentType="application/vnd.ms-office.chartex+xml"/>
  <Override PartName="/ppt/charts/style144.xml" ContentType="application/vnd.ms-office.chartstyle+xml"/>
  <Override PartName="/ppt/charts/colors144.xml" ContentType="application/vnd.ms-office.chartcolorstyle+xml"/>
  <Override PartName="/ppt/charts/chartEx145.xml" ContentType="application/vnd.ms-office.chartex+xml"/>
  <Override PartName="/ppt/charts/style145.xml" ContentType="application/vnd.ms-office.chartstyle+xml"/>
  <Override PartName="/ppt/charts/colors145.xml" ContentType="application/vnd.ms-office.chartcolorstyle+xml"/>
  <Override PartName="/ppt/charts/chartEx146.xml" ContentType="application/vnd.ms-office.chartex+xml"/>
  <Override PartName="/ppt/charts/style146.xml" ContentType="application/vnd.ms-office.chartstyle+xml"/>
  <Override PartName="/ppt/charts/colors146.xml" ContentType="application/vnd.ms-office.chartcolorstyle+xml"/>
  <Override PartName="/ppt/charts/chartEx147.xml" ContentType="application/vnd.ms-office.chartex+xml"/>
  <Override PartName="/ppt/charts/style147.xml" ContentType="application/vnd.ms-office.chartstyle+xml"/>
  <Override PartName="/ppt/charts/colors147.xml" ContentType="application/vnd.ms-office.chartcolorstyle+xml"/>
  <Override PartName="/ppt/charts/chartEx148.xml" ContentType="application/vnd.ms-office.chartex+xml"/>
  <Override PartName="/ppt/charts/style148.xml" ContentType="application/vnd.ms-office.chartstyle+xml"/>
  <Override PartName="/ppt/charts/colors148.xml" ContentType="application/vnd.ms-office.chartcolorstyle+xml"/>
  <Override PartName="/ppt/charts/chartEx149.xml" ContentType="application/vnd.ms-office.chartex+xml"/>
  <Override PartName="/ppt/charts/style149.xml" ContentType="application/vnd.ms-office.chartstyle+xml"/>
  <Override PartName="/ppt/charts/colors149.xml" ContentType="application/vnd.ms-office.chartcolorstyle+xml"/>
  <Override PartName="/ppt/charts/chartEx150.xml" ContentType="application/vnd.ms-office.chartex+xml"/>
  <Override PartName="/ppt/charts/style150.xml" ContentType="application/vnd.ms-office.chartstyle+xml"/>
  <Override PartName="/ppt/charts/colors150.xml" ContentType="application/vnd.ms-office.chartcolorstyle+xml"/>
  <Override PartName="/ppt/charts/chartEx151.xml" ContentType="application/vnd.ms-office.chartex+xml"/>
  <Override PartName="/ppt/charts/style151.xml" ContentType="application/vnd.ms-office.chartstyle+xml"/>
  <Override PartName="/ppt/charts/colors151.xml" ContentType="application/vnd.ms-office.chartcolorstyle+xml"/>
  <Override PartName="/ppt/charts/chartEx152.xml" ContentType="application/vnd.ms-office.chartex+xml"/>
  <Override PartName="/ppt/charts/style152.xml" ContentType="application/vnd.ms-office.chartstyle+xml"/>
  <Override PartName="/ppt/charts/colors152.xml" ContentType="application/vnd.ms-office.chartcolorstyle+xml"/>
  <Override PartName="/ppt/charts/chartEx153.xml" ContentType="application/vnd.ms-office.chartex+xml"/>
  <Override PartName="/ppt/charts/style153.xml" ContentType="application/vnd.ms-office.chartstyle+xml"/>
  <Override PartName="/ppt/charts/colors153.xml" ContentType="application/vnd.ms-office.chartcolorstyle+xml"/>
  <Override PartName="/ppt/charts/chartEx154.xml" ContentType="application/vnd.ms-office.chartex+xml"/>
  <Override PartName="/ppt/charts/style154.xml" ContentType="application/vnd.ms-office.chartstyle+xml"/>
  <Override PartName="/ppt/charts/colors154.xml" ContentType="application/vnd.ms-office.chartcolorstyle+xml"/>
  <Override PartName="/ppt/charts/chartEx155.xml" ContentType="application/vnd.ms-office.chartex+xml"/>
  <Override PartName="/ppt/charts/style155.xml" ContentType="application/vnd.ms-office.chartstyle+xml"/>
  <Override PartName="/ppt/charts/colors155.xml" ContentType="application/vnd.ms-office.chartcolorstyle+xml"/>
  <Override PartName="/ppt/charts/chartEx156.xml" ContentType="application/vnd.ms-office.chartex+xml"/>
  <Override PartName="/ppt/charts/style156.xml" ContentType="application/vnd.ms-office.chartstyle+xml"/>
  <Override PartName="/ppt/charts/colors156.xml" ContentType="application/vnd.ms-office.chartcolorstyle+xml"/>
  <Override PartName="/ppt/charts/chartEx157.xml" ContentType="application/vnd.ms-office.chartex+xml"/>
  <Override PartName="/ppt/charts/style157.xml" ContentType="application/vnd.ms-office.chartstyle+xml"/>
  <Override PartName="/ppt/charts/colors157.xml" ContentType="application/vnd.ms-office.chartcolorstyle+xml"/>
  <Override PartName="/ppt/charts/chartEx158.xml" ContentType="application/vnd.ms-office.chartex+xml"/>
  <Override PartName="/ppt/charts/style158.xml" ContentType="application/vnd.ms-office.chartstyle+xml"/>
  <Override PartName="/ppt/charts/colors158.xml" ContentType="application/vnd.ms-office.chartcolorstyle+xml"/>
  <Override PartName="/ppt/charts/chartEx159.xml" ContentType="application/vnd.ms-office.chartex+xml"/>
  <Override PartName="/ppt/charts/style159.xml" ContentType="application/vnd.ms-office.chartstyle+xml"/>
  <Override PartName="/ppt/charts/colors159.xml" ContentType="application/vnd.ms-office.chartcolorstyle+xml"/>
  <Override PartName="/ppt/charts/chartEx160.xml" ContentType="application/vnd.ms-office.chartex+xml"/>
  <Override PartName="/ppt/charts/style160.xml" ContentType="application/vnd.ms-office.chartstyle+xml"/>
  <Override PartName="/ppt/charts/colors160.xml" ContentType="application/vnd.ms-office.chartcolorstyle+xml"/>
  <Override PartName="/ppt/charts/chartEx161.xml" ContentType="application/vnd.ms-office.chartex+xml"/>
  <Override PartName="/ppt/charts/style161.xml" ContentType="application/vnd.ms-office.chartstyle+xml"/>
  <Override PartName="/ppt/charts/colors161.xml" ContentType="application/vnd.ms-office.chartcolorstyle+xml"/>
  <Override PartName="/ppt/charts/chartEx162.xml" ContentType="application/vnd.ms-office.chartex+xml"/>
  <Override PartName="/ppt/charts/style162.xml" ContentType="application/vnd.ms-office.chartstyle+xml"/>
  <Override PartName="/ppt/charts/colors162.xml" ContentType="application/vnd.ms-office.chartcolorstyle+xml"/>
  <Override PartName="/ppt/charts/chartEx163.xml" ContentType="application/vnd.ms-office.chartex+xml"/>
  <Override PartName="/ppt/charts/style163.xml" ContentType="application/vnd.ms-office.chartstyle+xml"/>
  <Override PartName="/ppt/charts/colors163.xml" ContentType="application/vnd.ms-office.chartcolorstyle+xml"/>
  <Override PartName="/ppt/charts/chartEx164.xml" ContentType="application/vnd.ms-office.chartex+xml"/>
  <Override PartName="/ppt/charts/style164.xml" ContentType="application/vnd.ms-office.chartstyle+xml"/>
  <Override PartName="/ppt/charts/colors164.xml" ContentType="application/vnd.ms-office.chartcolorstyle+xml"/>
  <Override PartName="/ppt/charts/chartEx165.xml" ContentType="application/vnd.ms-office.chartex+xml"/>
  <Override PartName="/ppt/charts/style165.xml" ContentType="application/vnd.ms-office.chartstyle+xml"/>
  <Override PartName="/ppt/charts/colors165.xml" ContentType="application/vnd.ms-office.chartcolorstyle+xml"/>
  <Override PartName="/ppt/charts/chartEx166.xml" ContentType="application/vnd.ms-office.chartex+xml"/>
  <Override PartName="/ppt/charts/style166.xml" ContentType="application/vnd.ms-office.chartstyle+xml"/>
  <Override PartName="/ppt/charts/colors166.xml" ContentType="application/vnd.ms-office.chartcolorstyle+xml"/>
  <Override PartName="/ppt/charts/chartEx167.xml" ContentType="application/vnd.ms-office.chartex+xml"/>
  <Override PartName="/ppt/charts/style167.xml" ContentType="application/vnd.ms-office.chartstyle+xml"/>
  <Override PartName="/ppt/charts/colors167.xml" ContentType="application/vnd.ms-office.chartcolorstyle+xml"/>
  <Override PartName="/ppt/charts/chartEx168.xml" ContentType="application/vnd.ms-office.chartex+xml"/>
  <Override PartName="/ppt/charts/style168.xml" ContentType="application/vnd.ms-office.chartstyle+xml"/>
  <Override PartName="/ppt/charts/colors168.xml" ContentType="application/vnd.ms-office.chartcolorstyle+xml"/>
  <Override PartName="/ppt/charts/chartEx169.xml" ContentType="application/vnd.ms-office.chartex+xml"/>
  <Override PartName="/ppt/charts/style169.xml" ContentType="application/vnd.ms-office.chartstyle+xml"/>
  <Override PartName="/ppt/charts/colors169.xml" ContentType="application/vnd.ms-office.chartcolorstyle+xml"/>
  <Override PartName="/ppt/charts/chartEx170.xml" ContentType="application/vnd.ms-office.chartex+xml"/>
  <Override PartName="/ppt/charts/style170.xml" ContentType="application/vnd.ms-office.chartstyle+xml"/>
  <Override PartName="/ppt/charts/colors170.xml" ContentType="application/vnd.ms-office.chartcolorstyle+xml"/>
  <Override PartName="/ppt/charts/chartEx171.xml" ContentType="application/vnd.ms-office.chartex+xml"/>
  <Override PartName="/ppt/charts/style171.xml" ContentType="application/vnd.ms-office.chartstyle+xml"/>
  <Override PartName="/ppt/charts/colors171.xml" ContentType="application/vnd.ms-office.chartcolorstyle+xml"/>
  <Override PartName="/ppt/charts/chartEx172.xml" ContentType="application/vnd.ms-office.chartex+xml"/>
  <Override PartName="/ppt/charts/style172.xml" ContentType="application/vnd.ms-office.chartstyle+xml"/>
  <Override PartName="/ppt/charts/colors172.xml" ContentType="application/vnd.ms-office.chartcolorstyle+xml"/>
  <Override PartName="/ppt/charts/chartEx173.xml" ContentType="application/vnd.ms-office.chartex+xml"/>
  <Override PartName="/ppt/charts/style173.xml" ContentType="application/vnd.ms-office.chartstyle+xml"/>
  <Override PartName="/ppt/charts/colors173.xml" ContentType="application/vnd.ms-office.chartcolorstyle+xml"/>
  <Override PartName="/ppt/charts/chartEx174.xml" ContentType="application/vnd.ms-office.chartex+xml"/>
  <Override PartName="/ppt/charts/style174.xml" ContentType="application/vnd.ms-office.chartstyle+xml"/>
  <Override PartName="/ppt/charts/colors174.xml" ContentType="application/vnd.ms-office.chartcolorstyle+xml"/>
  <Override PartName="/ppt/charts/chartEx175.xml" ContentType="application/vnd.ms-office.chartex+xml"/>
  <Override PartName="/ppt/charts/style175.xml" ContentType="application/vnd.ms-office.chartstyle+xml"/>
  <Override PartName="/ppt/charts/colors175.xml" ContentType="application/vnd.ms-office.chartcolorstyle+xml"/>
  <Override PartName="/ppt/charts/chartEx176.xml" ContentType="application/vnd.ms-office.chartex+xml"/>
  <Override PartName="/ppt/charts/style176.xml" ContentType="application/vnd.ms-office.chartstyle+xml"/>
  <Override PartName="/ppt/charts/colors176.xml" ContentType="application/vnd.ms-office.chartcolorstyle+xml"/>
  <Override PartName="/ppt/charts/chartEx177.xml" ContentType="application/vnd.ms-office.chartex+xml"/>
  <Override PartName="/ppt/charts/style177.xml" ContentType="application/vnd.ms-office.chartstyle+xml"/>
  <Override PartName="/ppt/charts/colors177.xml" ContentType="application/vnd.ms-office.chartcolorstyle+xml"/>
  <Override PartName="/ppt/charts/chartEx178.xml" ContentType="application/vnd.ms-office.chartex+xml"/>
  <Override PartName="/ppt/charts/style178.xml" ContentType="application/vnd.ms-office.chartstyle+xml"/>
  <Override PartName="/ppt/charts/colors178.xml" ContentType="application/vnd.ms-office.chartcolorstyle+xml"/>
  <Override PartName="/ppt/charts/chartEx179.xml" ContentType="application/vnd.ms-office.chartex+xml"/>
  <Override PartName="/ppt/charts/style179.xml" ContentType="application/vnd.ms-office.chartstyle+xml"/>
  <Override PartName="/ppt/charts/colors179.xml" ContentType="application/vnd.ms-office.chartcolorstyle+xml"/>
  <Override PartName="/ppt/charts/chartEx180.xml" ContentType="application/vnd.ms-office.chartex+xml"/>
  <Override PartName="/ppt/charts/style180.xml" ContentType="application/vnd.ms-office.chartstyle+xml"/>
  <Override PartName="/ppt/charts/colors180.xml" ContentType="application/vnd.ms-office.chartcolorstyle+xml"/>
  <Override PartName="/ppt/charts/chartEx181.xml" ContentType="application/vnd.ms-office.chartex+xml"/>
  <Override PartName="/ppt/charts/style181.xml" ContentType="application/vnd.ms-office.chartstyle+xml"/>
  <Override PartName="/ppt/charts/colors181.xml" ContentType="application/vnd.ms-office.chartcolorstyle+xml"/>
  <Override PartName="/ppt/charts/chartEx182.xml" ContentType="application/vnd.ms-office.chartex+xml"/>
  <Override PartName="/ppt/charts/style182.xml" ContentType="application/vnd.ms-office.chartstyle+xml"/>
  <Override PartName="/ppt/charts/colors182.xml" ContentType="application/vnd.ms-office.chartcolorstyle+xml"/>
  <Override PartName="/ppt/charts/chartEx183.xml" ContentType="application/vnd.ms-office.chartex+xml"/>
  <Override PartName="/ppt/charts/style183.xml" ContentType="application/vnd.ms-office.chartstyle+xml"/>
  <Override PartName="/ppt/charts/colors183.xml" ContentType="application/vnd.ms-office.chartcolorstyle+xml"/>
  <Override PartName="/ppt/charts/chartEx184.xml" ContentType="application/vnd.ms-office.chartex+xml"/>
  <Override PartName="/ppt/charts/style184.xml" ContentType="application/vnd.ms-office.chartstyle+xml"/>
  <Override PartName="/ppt/charts/colors184.xml" ContentType="application/vnd.ms-office.chartcolorstyle+xml"/>
  <Override PartName="/ppt/charts/chartEx185.xml" ContentType="application/vnd.ms-office.chartex+xml"/>
  <Override PartName="/ppt/charts/style185.xml" ContentType="application/vnd.ms-office.chartstyle+xml"/>
  <Override PartName="/ppt/charts/colors185.xml" ContentType="application/vnd.ms-office.chartcolorstyle+xml"/>
  <Override PartName="/ppt/charts/chartEx186.xml" ContentType="application/vnd.ms-office.chartex+xml"/>
  <Override PartName="/ppt/charts/style186.xml" ContentType="application/vnd.ms-office.chartstyle+xml"/>
  <Override PartName="/ppt/charts/colors186.xml" ContentType="application/vnd.ms-office.chartcolorstyle+xml"/>
  <Override PartName="/ppt/charts/chartEx187.xml" ContentType="application/vnd.ms-office.chartex+xml"/>
  <Override PartName="/ppt/charts/style187.xml" ContentType="application/vnd.ms-office.chartstyle+xml"/>
  <Override PartName="/ppt/charts/colors187.xml" ContentType="application/vnd.ms-office.chartcolorstyle+xml"/>
  <Override PartName="/ppt/charts/chartEx188.xml" ContentType="application/vnd.ms-office.chartex+xml"/>
  <Override PartName="/ppt/charts/style188.xml" ContentType="application/vnd.ms-office.chartstyle+xml"/>
  <Override PartName="/ppt/charts/colors188.xml" ContentType="application/vnd.ms-office.chartcolorstyle+xml"/>
  <Override PartName="/ppt/charts/chartEx189.xml" ContentType="application/vnd.ms-office.chartex+xml"/>
  <Override PartName="/ppt/charts/style189.xml" ContentType="application/vnd.ms-office.chartstyle+xml"/>
  <Override PartName="/ppt/charts/colors189.xml" ContentType="application/vnd.ms-office.chartcolorstyle+xml"/>
  <Override PartName="/ppt/charts/chartEx190.xml" ContentType="application/vnd.ms-office.chartex+xml"/>
  <Override PartName="/ppt/charts/style190.xml" ContentType="application/vnd.ms-office.chartstyle+xml"/>
  <Override PartName="/ppt/charts/colors190.xml" ContentType="application/vnd.ms-office.chartcolorstyle+xml"/>
  <Override PartName="/ppt/charts/chartEx191.xml" ContentType="application/vnd.ms-office.chartex+xml"/>
  <Override PartName="/ppt/charts/style191.xml" ContentType="application/vnd.ms-office.chartstyle+xml"/>
  <Override PartName="/ppt/charts/colors191.xml" ContentType="application/vnd.ms-office.chartcolorstyle+xml"/>
  <Override PartName="/ppt/charts/chartEx192.xml" ContentType="application/vnd.ms-office.chartex+xml"/>
  <Override PartName="/ppt/charts/style192.xml" ContentType="application/vnd.ms-office.chartstyle+xml"/>
  <Override PartName="/ppt/charts/colors192.xml" ContentType="application/vnd.ms-office.chartcolorstyle+xml"/>
  <Override PartName="/ppt/charts/chartEx193.xml" ContentType="application/vnd.ms-office.chartex+xml"/>
  <Override PartName="/ppt/charts/style193.xml" ContentType="application/vnd.ms-office.chartstyle+xml"/>
  <Override PartName="/ppt/charts/colors193.xml" ContentType="application/vnd.ms-office.chartcolorstyle+xml"/>
  <Override PartName="/ppt/charts/chartEx194.xml" ContentType="application/vnd.ms-office.chartex+xml"/>
  <Override PartName="/ppt/charts/style194.xml" ContentType="application/vnd.ms-office.chartstyle+xml"/>
  <Override PartName="/ppt/charts/colors194.xml" ContentType="application/vnd.ms-office.chartcolorstyle+xml"/>
  <Override PartName="/ppt/charts/chartEx195.xml" ContentType="application/vnd.ms-office.chartex+xml"/>
  <Override PartName="/ppt/charts/style195.xml" ContentType="application/vnd.ms-office.chartstyle+xml"/>
  <Override PartName="/ppt/charts/colors195.xml" ContentType="application/vnd.ms-office.chartcolorstyle+xml"/>
  <Override PartName="/ppt/charts/chartEx196.xml" ContentType="application/vnd.ms-office.chartex+xml"/>
  <Override PartName="/ppt/charts/style196.xml" ContentType="application/vnd.ms-office.chartstyle+xml"/>
  <Override PartName="/ppt/charts/colors196.xml" ContentType="application/vnd.ms-office.chartcolorstyle+xml"/>
  <Override PartName="/ppt/charts/chartEx197.xml" ContentType="application/vnd.ms-office.chartex+xml"/>
  <Override PartName="/ppt/charts/style197.xml" ContentType="application/vnd.ms-office.chartstyle+xml"/>
  <Override PartName="/ppt/charts/colors197.xml" ContentType="application/vnd.ms-office.chartcolorstyle+xml"/>
  <Override PartName="/ppt/charts/chartEx198.xml" ContentType="application/vnd.ms-office.chartex+xml"/>
  <Override PartName="/ppt/charts/style198.xml" ContentType="application/vnd.ms-office.chartstyle+xml"/>
  <Override PartName="/ppt/charts/colors198.xml" ContentType="application/vnd.ms-office.chartcolorstyle+xml"/>
  <Override PartName="/ppt/charts/chartEx199.xml" ContentType="application/vnd.ms-office.chartex+xml"/>
  <Override PartName="/ppt/charts/style199.xml" ContentType="application/vnd.ms-office.chartstyle+xml"/>
  <Override PartName="/ppt/charts/colors199.xml" ContentType="application/vnd.ms-office.chartcolorstyle+xml"/>
  <Override PartName="/ppt/charts/chartEx200.xml" ContentType="application/vnd.ms-office.chartex+xml"/>
  <Override PartName="/ppt/charts/style200.xml" ContentType="application/vnd.ms-office.chartstyle+xml"/>
  <Override PartName="/ppt/charts/colors200.xml" ContentType="application/vnd.ms-office.chartcolorstyle+xml"/>
  <Override PartName="/ppt/charts/chartEx201.xml" ContentType="application/vnd.ms-office.chartex+xml"/>
  <Override PartName="/ppt/charts/style201.xml" ContentType="application/vnd.ms-office.chartstyle+xml"/>
  <Override PartName="/ppt/charts/colors201.xml" ContentType="application/vnd.ms-office.chartcolorstyle+xml"/>
  <Override PartName="/ppt/charts/chartEx202.xml" ContentType="application/vnd.ms-office.chartex+xml"/>
  <Override PartName="/ppt/charts/style202.xml" ContentType="application/vnd.ms-office.chartstyle+xml"/>
  <Override PartName="/ppt/charts/colors202.xml" ContentType="application/vnd.ms-office.chartcolorstyle+xml"/>
  <Override PartName="/ppt/charts/chartEx203.xml" ContentType="application/vnd.ms-office.chartex+xml"/>
  <Override PartName="/ppt/charts/style203.xml" ContentType="application/vnd.ms-office.chartstyle+xml"/>
  <Override PartName="/ppt/charts/colors203.xml" ContentType="application/vnd.ms-office.chartcolorstyle+xml"/>
  <Override PartName="/ppt/charts/chartEx204.xml" ContentType="application/vnd.ms-office.chartex+xml"/>
  <Override PartName="/ppt/charts/style204.xml" ContentType="application/vnd.ms-office.chartstyle+xml"/>
  <Override PartName="/ppt/charts/colors204.xml" ContentType="application/vnd.ms-office.chartcolorstyle+xml"/>
  <Override PartName="/ppt/charts/chartEx205.xml" ContentType="application/vnd.ms-office.chartex+xml"/>
  <Override PartName="/ppt/charts/style205.xml" ContentType="application/vnd.ms-office.chartstyle+xml"/>
  <Override PartName="/ppt/charts/colors205.xml" ContentType="application/vnd.ms-office.chartcolorstyle+xml"/>
  <Override PartName="/ppt/charts/chartEx206.xml" ContentType="application/vnd.ms-office.chartex+xml"/>
  <Override PartName="/ppt/charts/style206.xml" ContentType="application/vnd.ms-office.chartstyle+xml"/>
  <Override PartName="/ppt/charts/colors206.xml" ContentType="application/vnd.ms-office.chartcolorstyle+xml"/>
  <Override PartName="/ppt/charts/chartEx207.xml" ContentType="application/vnd.ms-office.chartex+xml"/>
  <Override PartName="/ppt/charts/style207.xml" ContentType="application/vnd.ms-office.chartstyle+xml"/>
  <Override PartName="/ppt/charts/colors207.xml" ContentType="application/vnd.ms-office.chartcolorstyle+xml"/>
  <Override PartName="/ppt/charts/chartEx208.xml" ContentType="application/vnd.ms-office.chartex+xml"/>
  <Override PartName="/ppt/charts/style208.xml" ContentType="application/vnd.ms-office.chartstyle+xml"/>
  <Override PartName="/ppt/charts/colors208.xml" ContentType="application/vnd.ms-office.chartcolorstyle+xml"/>
  <Override PartName="/ppt/charts/chartEx209.xml" ContentType="application/vnd.ms-office.chartex+xml"/>
  <Override PartName="/ppt/charts/style209.xml" ContentType="application/vnd.ms-office.chartstyle+xml"/>
  <Override PartName="/ppt/charts/colors209.xml" ContentType="application/vnd.ms-office.chartcolorstyle+xml"/>
  <Override PartName="/ppt/charts/chartEx210.xml" ContentType="application/vnd.ms-office.chartex+xml"/>
  <Override PartName="/ppt/charts/style210.xml" ContentType="application/vnd.ms-office.chartstyle+xml"/>
  <Override PartName="/ppt/charts/colors210.xml" ContentType="application/vnd.ms-office.chartcolorstyle+xml"/>
  <Override PartName="/ppt/charts/chartEx211.xml" ContentType="application/vnd.ms-office.chartex+xml"/>
  <Override PartName="/ppt/charts/style211.xml" ContentType="application/vnd.ms-office.chartstyle+xml"/>
  <Override PartName="/ppt/charts/colors211.xml" ContentType="application/vnd.ms-office.chartcolorstyle+xml"/>
  <Override PartName="/ppt/charts/chartEx212.xml" ContentType="application/vnd.ms-office.chartex+xml"/>
  <Override PartName="/ppt/charts/style212.xml" ContentType="application/vnd.ms-office.chartstyle+xml"/>
  <Override PartName="/ppt/charts/colors212.xml" ContentType="application/vnd.ms-office.chartcolorstyle+xml"/>
  <Override PartName="/ppt/charts/chartEx213.xml" ContentType="application/vnd.ms-office.chartex+xml"/>
  <Override PartName="/ppt/charts/style213.xml" ContentType="application/vnd.ms-office.chartstyle+xml"/>
  <Override PartName="/ppt/charts/colors213.xml" ContentType="application/vnd.ms-office.chartcolorstyle+xml"/>
  <Override PartName="/ppt/charts/chartEx214.xml" ContentType="application/vnd.ms-office.chartex+xml"/>
  <Override PartName="/ppt/charts/style214.xml" ContentType="application/vnd.ms-office.chartstyle+xml"/>
  <Override PartName="/ppt/charts/colors214.xml" ContentType="application/vnd.ms-office.chartcolorstyle+xml"/>
  <Override PartName="/ppt/charts/chartEx215.xml" ContentType="application/vnd.ms-office.chartex+xml"/>
  <Override PartName="/ppt/charts/style215.xml" ContentType="application/vnd.ms-office.chartstyle+xml"/>
  <Override PartName="/ppt/charts/colors215.xml" ContentType="application/vnd.ms-office.chartcolorstyle+xml"/>
  <Override PartName="/ppt/charts/chartEx216.xml" ContentType="application/vnd.ms-office.chartex+xml"/>
  <Override PartName="/ppt/charts/style216.xml" ContentType="application/vnd.ms-office.chartstyle+xml"/>
  <Override PartName="/ppt/charts/colors216.xml" ContentType="application/vnd.ms-office.chartcolorstyle+xml"/>
  <Override PartName="/ppt/charts/chartEx217.xml" ContentType="application/vnd.ms-office.chartex+xml"/>
  <Override PartName="/ppt/charts/style217.xml" ContentType="application/vnd.ms-office.chartstyle+xml"/>
  <Override PartName="/ppt/charts/colors217.xml" ContentType="application/vnd.ms-office.chartcolorstyle+xml"/>
  <Override PartName="/ppt/charts/chartEx218.xml" ContentType="application/vnd.ms-office.chartex+xml"/>
  <Override PartName="/ppt/charts/style218.xml" ContentType="application/vnd.ms-office.chartstyle+xml"/>
  <Override PartName="/ppt/charts/colors218.xml" ContentType="application/vnd.ms-office.chartcolorstyle+xml"/>
  <Override PartName="/ppt/charts/chartEx219.xml" ContentType="application/vnd.ms-office.chartex+xml"/>
  <Override PartName="/ppt/charts/style219.xml" ContentType="application/vnd.ms-office.chartstyle+xml"/>
  <Override PartName="/ppt/charts/colors219.xml" ContentType="application/vnd.ms-office.chartcolorstyle+xml"/>
  <Override PartName="/ppt/charts/chartEx220.xml" ContentType="application/vnd.ms-office.chartex+xml"/>
  <Override PartName="/ppt/charts/style220.xml" ContentType="application/vnd.ms-office.chartstyle+xml"/>
  <Override PartName="/ppt/charts/colors220.xml" ContentType="application/vnd.ms-office.chartcolorstyle+xml"/>
  <Override PartName="/ppt/charts/chartEx221.xml" ContentType="application/vnd.ms-office.chartex+xml"/>
  <Override PartName="/ppt/charts/style221.xml" ContentType="application/vnd.ms-office.chartstyle+xml"/>
  <Override PartName="/ppt/charts/colors221.xml" ContentType="application/vnd.ms-office.chartcolorstyle+xml"/>
  <Override PartName="/ppt/charts/chartEx222.xml" ContentType="application/vnd.ms-office.chartex+xml"/>
  <Override PartName="/ppt/charts/style222.xml" ContentType="application/vnd.ms-office.chartstyle+xml"/>
  <Override PartName="/ppt/charts/colors222.xml" ContentType="application/vnd.ms-office.chartcolorstyle+xml"/>
  <Override PartName="/ppt/charts/chartEx223.xml" ContentType="application/vnd.ms-office.chartex+xml"/>
  <Override PartName="/ppt/charts/style223.xml" ContentType="application/vnd.ms-office.chartstyle+xml"/>
  <Override PartName="/ppt/charts/colors223.xml" ContentType="application/vnd.ms-office.chartcolorstyle+xml"/>
  <Override PartName="/ppt/charts/chartEx224.xml" ContentType="application/vnd.ms-office.chartex+xml"/>
  <Override PartName="/ppt/charts/style224.xml" ContentType="application/vnd.ms-office.chartstyle+xml"/>
  <Override PartName="/ppt/charts/colors224.xml" ContentType="application/vnd.ms-office.chartcolorstyle+xml"/>
  <Override PartName="/ppt/charts/chartEx225.xml" ContentType="application/vnd.ms-office.chartex+xml"/>
  <Override PartName="/ppt/charts/style225.xml" ContentType="application/vnd.ms-office.chartstyle+xml"/>
  <Override PartName="/ppt/charts/colors225.xml" ContentType="application/vnd.ms-office.chartcolorstyle+xml"/>
  <Override PartName="/ppt/charts/chartEx226.xml" ContentType="application/vnd.ms-office.chartex+xml"/>
  <Override PartName="/ppt/charts/style226.xml" ContentType="application/vnd.ms-office.chartstyle+xml"/>
  <Override PartName="/ppt/charts/colors226.xml" ContentType="application/vnd.ms-office.chartcolorstyle+xml"/>
  <Override PartName="/ppt/charts/chartEx227.xml" ContentType="application/vnd.ms-office.chartex+xml"/>
  <Override PartName="/ppt/charts/style227.xml" ContentType="application/vnd.ms-office.chartstyle+xml"/>
  <Override PartName="/ppt/charts/colors227.xml" ContentType="application/vnd.ms-office.chartcolorstyle+xml"/>
  <Override PartName="/ppt/charts/chartEx228.xml" ContentType="application/vnd.ms-office.chartex+xml"/>
  <Override PartName="/ppt/charts/style228.xml" ContentType="application/vnd.ms-office.chartstyle+xml"/>
  <Override PartName="/ppt/charts/colors228.xml" ContentType="application/vnd.ms-office.chartcolorstyle+xml"/>
  <Override PartName="/ppt/charts/chartEx229.xml" ContentType="application/vnd.ms-office.chartex+xml"/>
  <Override PartName="/ppt/charts/style229.xml" ContentType="application/vnd.ms-office.chartstyle+xml"/>
  <Override PartName="/ppt/charts/colors229.xml" ContentType="application/vnd.ms-office.chartcolorstyle+xml"/>
  <Override PartName="/ppt/charts/chartEx230.xml" ContentType="application/vnd.ms-office.chartex+xml"/>
  <Override PartName="/ppt/charts/style230.xml" ContentType="application/vnd.ms-office.chartstyle+xml"/>
  <Override PartName="/ppt/charts/colors230.xml" ContentType="application/vnd.ms-office.chartcolorstyle+xml"/>
  <Override PartName="/ppt/charts/chartEx231.xml" ContentType="application/vnd.ms-office.chartex+xml"/>
  <Override PartName="/ppt/charts/style231.xml" ContentType="application/vnd.ms-office.chartstyle+xml"/>
  <Override PartName="/ppt/charts/colors231.xml" ContentType="application/vnd.ms-office.chartcolorstyle+xml"/>
  <Override PartName="/ppt/charts/chartEx232.xml" ContentType="application/vnd.ms-office.chartex+xml"/>
  <Override PartName="/ppt/charts/style232.xml" ContentType="application/vnd.ms-office.chartstyle+xml"/>
  <Override PartName="/ppt/charts/colors232.xml" ContentType="application/vnd.ms-office.chartcolorstyle+xml"/>
  <Override PartName="/ppt/charts/chartEx233.xml" ContentType="application/vnd.ms-office.chartex+xml"/>
  <Override PartName="/ppt/charts/style233.xml" ContentType="application/vnd.ms-office.chartstyle+xml"/>
  <Override PartName="/ppt/charts/colors233.xml" ContentType="application/vnd.ms-office.chartcolorstyle+xml"/>
  <Override PartName="/ppt/charts/chartEx234.xml" ContentType="application/vnd.ms-office.chartex+xml"/>
  <Override PartName="/ppt/charts/style234.xml" ContentType="application/vnd.ms-office.chartstyle+xml"/>
  <Override PartName="/ppt/charts/colors234.xml" ContentType="application/vnd.ms-office.chartcolorstyle+xml"/>
  <Override PartName="/ppt/charts/chartEx235.xml" ContentType="application/vnd.ms-office.chartex+xml"/>
  <Override PartName="/ppt/charts/style235.xml" ContentType="application/vnd.ms-office.chartstyle+xml"/>
  <Override PartName="/ppt/charts/colors235.xml" ContentType="application/vnd.ms-office.chartcolorstyle+xml"/>
  <Override PartName="/ppt/charts/chartEx236.xml" ContentType="application/vnd.ms-office.chartex+xml"/>
  <Override PartName="/ppt/charts/style236.xml" ContentType="application/vnd.ms-office.chartstyle+xml"/>
  <Override PartName="/ppt/charts/colors236.xml" ContentType="application/vnd.ms-office.chartcolorstyle+xml"/>
  <Override PartName="/ppt/charts/chartEx237.xml" ContentType="application/vnd.ms-office.chartex+xml"/>
  <Override PartName="/ppt/charts/style237.xml" ContentType="application/vnd.ms-office.chartstyle+xml"/>
  <Override PartName="/ppt/charts/colors237.xml" ContentType="application/vnd.ms-office.chartcolorstyle+xml"/>
  <Override PartName="/ppt/charts/chartEx238.xml" ContentType="application/vnd.ms-office.chartex+xml"/>
  <Override PartName="/ppt/charts/style238.xml" ContentType="application/vnd.ms-office.chartstyle+xml"/>
  <Override PartName="/ppt/charts/colors238.xml" ContentType="application/vnd.ms-office.chartcolorstyle+xml"/>
  <Override PartName="/ppt/charts/chartEx239.xml" ContentType="application/vnd.ms-office.chartex+xml"/>
  <Override PartName="/ppt/charts/style239.xml" ContentType="application/vnd.ms-office.chartstyle+xml"/>
  <Override PartName="/ppt/charts/colors239.xml" ContentType="application/vnd.ms-office.chartcolorstyle+xml"/>
  <Override PartName="/ppt/charts/chartEx240.xml" ContentType="application/vnd.ms-office.chartex+xml"/>
  <Override PartName="/ppt/charts/style240.xml" ContentType="application/vnd.ms-office.chartstyle+xml"/>
  <Override PartName="/ppt/charts/colors240.xml" ContentType="application/vnd.ms-office.chartcolorstyle+xml"/>
  <Override PartName="/ppt/charts/chartEx241.xml" ContentType="application/vnd.ms-office.chartex+xml"/>
  <Override PartName="/ppt/charts/style241.xml" ContentType="application/vnd.ms-office.chartstyle+xml"/>
  <Override PartName="/ppt/charts/colors241.xml" ContentType="application/vnd.ms-office.chartcolorstyle+xml"/>
  <Override PartName="/ppt/charts/chartEx242.xml" ContentType="application/vnd.ms-office.chartex+xml"/>
  <Override PartName="/ppt/charts/style242.xml" ContentType="application/vnd.ms-office.chartstyle+xml"/>
  <Override PartName="/ppt/charts/colors242.xml" ContentType="application/vnd.ms-office.chartcolorstyle+xml"/>
  <Override PartName="/ppt/charts/chartEx243.xml" ContentType="application/vnd.ms-office.chartex+xml"/>
  <Override PartName="/ppt/charts/style243.xml" ContentType="application/vnd.ms-office.chartstyle+xml"/>
  <Override PartName="/ppt/charts/colors243.xml" ContentType="application/vnd.ms-office.chartcolorstyle+xml"/>
  <Override PartName="/ppt/charts/chartEx244.xml" ContentType="application/vnd.ms-office.chartex+xml"/>
  <Override PartName="/ppt/charts/style244.xml" ContentType="application/vnd.ms-office.chartstyle+xml"/>
  <Override PartName="/ppt/charts/colors244.xml" ContentType="application/vnd.ms-office.chartcolorstyle+xml"/>
  <Override PartName="/ppt/charts/chartEx245.xml" ContentType="application/vnd.ms-office.chartex+xml"/>
  <Override PartName="/ppt/charts/style245.xml" ContentType="application/vnd.ms-office.chartstyle+xml"/>
  <Override PartName="/ppt/charts/colors245.xml" ContentType="application/vnd.ms-office.chartcolorstyle+xml"/>
  <Override PartName="/ppt/charts/chartEx246.xml" ContentType="application/vnd.ms-office.chartex+xml"/>
  <Override PartName="/ppt/charts/style246.xml" ContentType="application/vnd.ms-office.chartstyle+xml"/>
  <Override PartName="/ppt/charts/colors246.xml" ContentType="application/vnd.ms-office.chartcolorstyle+xml"/>
  <Override PartName="/ppt/charts/chartEx247.xml" ContentType="application/vnd.ms-office.chartex+xml"/>
  <Override PartName="/ppt/charts/style247.xml" ContentType="application/vnd.ms-office.chartstyle+xml"/>
  <Override PartName="/ppt/charts/colors247.xml" ContentType="application/vnd.ms-office.chartcolorstyle+xml"/>
  <Override PartName="/ppt/charts/chartEx248.xml" ContentType="application/vnd.ms-office.chartex+xml"/>
  <Override PartName="/ppt/charts/style248.xml" ContentType="application/vnd.ms-office.chartstyle+xml"/>
  <Override PartName="/ppt/charts/colors248.xml" ContentType="application/vnd.ms-office.chartcolorstyle+xml"/>
  <Override PartName="/ppt/charts/chartEx249.xml" ContentType="application/vnd.ms-office.chartex+xml"/>
  <Override PartName="/ppt/charts/style249.xml" ContentType="application/vnd.ms-office.chartstyle+xml"/>
  <Override PartName="/ppt/charts/colors249.xml" ContentType="application/vnd.ms-office.chartcolorstyle+xml"/>
  <Override PartName="/ppt/charts/chartEx250.xml" ContentType="application/vnd.ms-office.chartex+xml"/>
  <Override PartName="/ppt/charts/style250.xml" ContentType="application/vnd.ms-office.chartstyle+xml"/>
  <Override PartName="/ppt/charts/colors250.xml" ContentType="application/vnd.ms-office.chartcolorstyle+xml"/>
  <Override PartName="/ppt/charts/chartEx251.xml" ContentType="application/vnd.ms-office.chartex+xml"/>
  <Override PartName="/ppt/charts/style251.xml" ContentType="application/vnd.ms-office.chartstyle+xml"/>
  <Override PartName="/ppt/charts/colors251.xml" ContentType="application/vnd.ms-office.chartcolorstyle+xml"/>
  <Override PartName="/ppt/charts/chartEx252.xml" ContentType="application/vnd.ms-office.chartex+xml"/>
  <Override PartName="/ppt/charts/style252.xml" ContentType="application/vnd.ms-office.chartstyle+xml"/>
  <Override PartName="/ppt/charts/colors252.xml" ContentType="application/vnd.ms-office.chartcolorstyle+xml"/>
  <Override PartName="/ppt/charts/chartEx253.xml" ContentType="application/vnd.ms-office.chartex+xml"/>
  <Override PartName="/ppt/charts/style253.xml" ContentType="application/vnd.ms-office.chartstyle+xml"/>
  <Override PartName="/ppt/charts/colors253.xml" ContentType="application/vnd.ms-office.chartcolorstyle+xml"/>
  <Override PartName="/ppt/charts/chartEx254.xml" ContentType="application/vnd.ms-office.chartex+xml"/>
  <Override PartName="/ppt/charts/style254.xml" ContentType="application/vnd.ms-office.chartstyle+xml"/>
  <Override PartName="/ppt/charts/colors254.xml" ContentType="application/vnd.ms-office.chartcolorstyle+xml"/>
  <Override PartName="/ppt/charts/chartEx255.xml" ContentType="application/vnd.ms-office.chartex+xml"/>
  <Override PartName="/ppt/charts/style255.xml" ContentType="application/vnd.ms-office.chartstyle+xml"/>
  <Override PartName="/ppt/charts/colors255.xml" ContentType="application/vnd.ms-office.chartcolorstyle+xml"/>
  <Override PartName="/ppt/charts/chartEx256.xml" ContentType="application/vnd.ms-office.chartex+xml"/>
  <Override PartName="/ppt/charts/style256.xml" ContentType="application/vnd.ms-office.chartstyle+xml"/>
  <Override PartName="/ppt/charts/colors256.xml" ContentType="application/vnd.ms-office.chartcolorstyle+xml"/>
  <Override PartName="/ppt/charts/chartEx257.xml" ContentType="application/vnd.ms-office.chartex+xml"/>
  <Override PartName="/ppt/charts/style257.xml" ContentType="application/vnd.ms-office.chartstyle+xml"/>
  <Override PartName="/ppt/charts/colors257.xml" ContentType="application/vnd.ms-office.chartcolorstyle+xml"/>
  <Override PartName="/ppt/charts/chartEx258.xml" ContentType="application/vnd.ms-office.chartex+xml"/>
  <Override PartName="/ppt/charts/style258.xml" ContentType="application/vnd.ms-office.chartstyle+xml"/>
  <Override PartName="/ppt/charts/colors258.xml" ContentType="application/vnd.ms-office.chartcolorstyle+xml"/>
  <Override PartName="/ppt/charts/chartEx259.xml" ContentType="application/vnd.ms-office.chartex+xml"/>
  <Override PartName="/ppt/charts/style259.xml" ContentType="application/vnd.ms-office.chartstyle+xml"/>
  <Override PartName="/ppt/charts/colors259.xml" ContentType="application/vnd.ms-office.chartcolorstyle+xml"/>
  <Override PartName="/ppt/charts/chartEx260.xml" ContentType="application/vnd.ms-office.chartex+xml"/>
  <Override PartName="/ppt/charts/style260.xml" ContentType="application/vnd.ms-office.chartstyle+xml"/>
  <Override PartName="/ppt/charts/colors260.xml" ContentType="application/vnd.ms-office.chartcolorstyle+xml"/>
  <Override PartName="/ppt/charts/chartEx261.xml" ContentType="application/vnd.ms-office.chartex+xml"/>
  <Override PartName="/ppt/charts/style261.xml" ContentType="application/vnd.ms-office.chartstyle+xml"/>
  <Override PartName="/ppt/charts/colors261.xml" ContentType="application/vnd.ms-office.chartcolorstyle+xml"/>
  <Override PartName="/ppt/charts/chartEx262.xml" ContentType="application/vnd.ms-office.chartex+xml"/>
  <Override PartName="/ppt/charts/style262.xml" ContentType="application/vnd.ms-office.chartstyle+xml"/>
  <Override PartName="/ppt/charts/colors262.xml" ContentType="application/vnd.ms-office.chartcolorstyle+xml"/>
  <Override PartName="/ppt/charts/chartEx263.xml" ContentType="application/vnd.ms-office.chartex+xml"/>
  <Override PartName="/ppt/charts/style263.xml" ContentType="application/vnd.ms-office.chartstyle+xml"/>
  <Override PartName="/ppt/charts/colors263.xml" ContentType="application/vnd.ms-office.chartcolorstyle+xml"/>
  <Override PartName="/ppt/charts/chartEx264.xml" ContentType="application/vnd.ms-office.chartex+xml"/>
  <Override PartName="/ppt/charts/style264.xml" ContentType="application/vnd.ms-office.chartstyle+xml"/>
  <Override PartName="/ppt/charts/colors264.xml" ContentType="application/vnd.ms-office.chartcolorstyle+xml"/>
  <Override PartName="/ppt/charts/chartEx265.xml" ContentType="application/vnd.ms-office.chartex+xml"/>
  <Override PartName="/ppt/charts/style265.xml" ContentType="application/vnd.ms-office.chartstyle+xml"/>
  <Override PartName="/ppt/charts/colors265.xml" ContentType="application/vnd.ms-office.chartcolorstyle+xml"/>
  <Override PartName="/ppt/charts/chartEx266.xml" ContentType="application/vnd.ms-office.chartex+xml"/>
  <Override PartName="/ppt/charts/style266.xml" ContentType="application/vnd.ms-office.chartstyle+xml"/>
  <Override PartName="/ppt/charts/colors266.xml" ContentType="application/vnd.ms-office.chartcolorstyle+xml"/>
  <Override PartName="/ppt/charts/chartEx267.xml" ContentType="application/vnd.ms-office.chartex+xml"/>
  <Override PartName="/ppt/charts/style267.xml" ContentType="application/vnd.ms-office.chartstyle+xml"/>
  <Override PartName="/ppt/charts/colors267.xml" ContentType="application/vnd.ms-office.chartcolorstyle+xml"/>
  <Override PartName="/ppt/charts/chartEx268.xml" ContentType="application/vnd.ms-office.chartex+xml"/>
  <Override PartName="/ppt/charts/style268.xml" ContentType="application/vnd.ms-office.chartstyle+xml"/>
  <Override PartName="/ppt/charts/colors268.xml" ContentType="application/vnd.ms-office.chartcolorstyle+xml"/>
  <Override PartName="/ppt/charts/chartEx269.xml" ContentType="application/vnd.ms-office.chartex+xml"/>
  <Override PartName="/ppt/charts/style269.xml" ContentType="application/vnd.ms-office.chartstyle+xml"/>
  <Override PartName="/ppt/charts/colors269.xml" ContentType="application/vnd.ms-office.chartcolorstyle+xml"/>
  <Override PartName="/ppt/charts/chartEx270.xml" ContentType="application/vnd.ms-office.chartex+xml"/>
  <Override PartName="/ppt/charts/style270.xml" ContentType="application/vnd.ms-office.chartstyle+xml"/>
  <Override PartName="/ppt/charts/colors270.xml" ContentType="application/vnd.ms-office.chartcolorstyle+xml"/>
  <Override PartName="/ppt/charts/chartEx271.xml" ContentType="application/vnd.ms-office.chartex+xml"/>
  <Override PartName="/ppt/charts/style271.xml" ContentType="application/vnd.ms-office.chartstyle+xml"/>
  <Override PartName="/ppt/charts/colors271.xml" ContentType="application/vnd.ms-office.chartcolorstyle+xml"/>
  <Override PartName="/ppt/charts/chartEx272.xml" ContentType="application/vnd.ms-office.chartex+xml"/>
  <Override PartName="/ppt/charts/style272.xml" ContentType="application/vnd.ms-office.chartstyle+xml"/>
  <Override PartName="/ppt/charts/colors272.xml" ContentType="application/vnd.ms-office.chartcolorstyle+xml"/>
  <Override PartName="/ppt/charts/chartEx273.xml" ContentType="application/vnd.ms-office.chartex+xml"/>
  <Override PartName="/ppt/charts/style273.xml" ContentType="application/vnd.ms-office.chartstyle+xml"/>
  <Override PartName="/ppt/charts/colors273.xml" ContentType="application/vnd.ms-office.chartcolorstyle+xml"/>
  <Override PartName="/ppt/charts/chartEx274.xml" ContentType="application/vnd.ms-office.chartex+xml"/>
  <Override PartName="/ppt/charts/style274.xml" ContentType="application/vnd.ms-office.chartstyle+xml"/>
  <Override PartName="/ppt/charts/colors274.xml" ContentType="application/vnd.ms-office.chartcolorstyle+xml"/>
  <Override PartName="/ppt/charts/chartEx275.xml" ContentType="application/vnd.ms-office.chartex+xml"/>
  <Override PartName="/ppt/charts/style275.xml" ContentType="application/vnd.ms-office.chartstyle+xml"/>
  <Override PartName="/ppt/charts/colors275.xml" ContentType="application/vnd.ms-office.chartcolorstyle+xml"/>
  <Override PartName="/ppt/charts/chartEx276.xml" ContentType="application/vnd.ms-office.chartex+xml"/>
  <Override PartName="/ppt/charts/style276.xml" ContentType="application/vnd.ms-office.chartstyle+xml"/>
  <Override PartName="/ppt/charts/colors276.xml" ContentType="application/vnd.ms-office.chartcolorstyle+xml"/>
  <Override PartName="/ppt/charts/chartEx277.xml" ContentType="application/vnd.ms-office.chartex+xml"/>
  <Override PartName="/ppt/charts/style277.xml" ContentType="application/vnd.ms-office.chartstyle+xml"/>
  <Override PartName="/ppt/charts/colors277.xml" ContentType="application/vnd.ms-office.chartcolorstyle+xml"/>
  <Override PartName="/ppt/charts/chartEx278.xml" ContentType="application/vnd.ms-office.chartex+xml"/>
  <Override PartName="/ppt/charts/style278.xml" ContentType="application/vnd.ms-office.chartstyle+xml"/>
  <Override PartName="/ppt/charts/colors278.xml" ContentType="application/vnd.ms-office.chartcolorstyle+xml"/>
  <Override PartName="/ppt/charts/chartEx279.xml" ContentType="application/vnd.ms-office.chartex+xml"/>
  <Override PartName="/ppt/charts/style279.xml" ContentType="application/vnd.ms-office.chartstyle+xml"/>
  <Override PartName="/ppt/charts/colors279.xml" ContentType="application/vnd.ms-office.chartcolorstyle+xml"/>
  <Override PartName="/ppt/charts/chartEx280.xml" ContentType="application/vnd.ms-office.chartex+xml"/>
  <Override PartName="/ppt/charts/style280.xml" ContentType="application/vnd.ms-office.chartstyle+xml"/>
  <Override PartName="/ppt/charts/colors280.xml" ContentType="application/vnd.ms-office.chartcolorstyle+xml"/>
  <Override PartName="/ppt/charts/chartEx281.xml" ContentType="application/vnd.ms-office.chartex+xml"/>
  <Override PartName="/ppt/charts/style281.xml" ContentType="application/vnd.ms-office.chartstyle+xml"/>
  <Override PartName="/ppt/charts/colors281.xml" ContentType="application/vnd.ms-office.chartcolorstyle+xml"/>
  <Override PartName="/ppt/charts/chartEx282.xml" ContentType="application/vnd.ms-office.chartex+xml"/>
  <Override PartName="/ppt/charts/style282.xml" ContentType="application/vnd.ms-office.chartstyle+xml"/>
  <Override PartName="/ppt/charts/colors282.xml" ContentType="application/vnd.ms-office.chartcolorstyle+xml"/>
  <Override PartName="/ppt/charts/chartEx283.xml" ContentType="application/vnd.ms-office.chartex+xml"/>
  <Override PartName="/ppt/charts/style283.xml" ContentType="application/vnd.ms-office.chartstyle+xml"/>
  <Override PartName="/ppt/charts/colors283.xml" ContentType="application/vnd.ms-office.chartcolorstyle+xml"/>
  <Override PartName="/ppt/charts/chartEx284.xml" ContentType="application/vnd.ms-office.chartex+xml"/>
  <Override PartName="/ppt/charts/style284.xml" ContentType="application/vnd.ms-office.chartstyle+xml"/>
  <Override PartName="/ppt/charts/colors284.xml" ContentType="application/vnd.ms-office.chartcolorstyle+xml"/>
  <Override PartName="/ppt/charts/chartEx285.xml" ContentType="application/vnd.ms-office.chartex+xml"/>
  <Override PartName="/ppt/charts/style285.xml" ContentType="application/vnd.ms-office.chartstyle+xml"/>
  <Override PartName="/ppt/charts/colors285.xml" ContentType="application/vnd.ms-office.chartcolorstyle+xml"/>
  <Override PartName="/ppt/charts/chartEx286.xml" ContentType="application/vnd.ms-office.chartex+xml"/>
  <Override PartName="/ppt/charts/style286.xml" ContentType="application/vnd.ms-office.chartstyle+xml"/>
  <Override PartName="/ppt/charts/colors286.xml" ContentType="application/vnd.ms-office.chartcolorstyle+xml"/>
  <Override PartName="/ppt/charts/chartEx287.xml" ContentType="application/vnd.ms-office.chartex+xml"/>
  <Override PartName="/ppt/charts/style287.xml" ContentType="application/vnd.ms-office.chartstyle+xml"/>
  <Override PartName="/ppt/charts/colors287.xml" ContentType="application/vnd.ms-office.chartcolorstyle+xml"/>
  <Override PartName="/ppt/charts/chartEx288.xml" ContentType="application/vnd.ms-office.chartex+xml"/>
  <Override PartName="/ppt/charts/style288.xml" ContentType="application/vnd.ms-office.chartstyle+xml"/>
  <Override PartName="/ppt/charts/colors288.xml" ContentType="application/vnd.ms-office.chartcolorstyle+xml"/>
  <Override PartName="/ppt/charts/chartEx289.xml" ContentType="application/vnd.ms-office.chartex+xml"/>
  <Override PartName="/ppt/charts/style289.xml" ContentType="application/vnd.ms-office.chartstyle+xml"/>
  <Override PartName="/ppt/charts/colors289.xml" ContentType="application/vnd.ms-office.chartcolorstyle+xml"/>
  <Override PartName="/ppt/charts/chartEx290.xml" ContentType="application/vnd.ms-office.chartex+xml"/>
  <Override PartName="/ppt/charts/style290.xml" ContentType="application/vnd.ms-office.chartstyle+xml"/>
  <Override PartName="/ppt/charts/colors290.xml" ContentType="application/vnd.ms-office.chartcolorstyle+xml"/>
  <Override PartName="/ppt/charts/chartEx291.xml" ContentType="application/vnd.ms-office.chartex+xml"/>
  <Override PartName="/ppt/charts/style291.xml" ContentType="application/vnd.ms-office.chartstyle+xml"/>
  <Override PartName="/ppt/charts/colors291.xml" ContentType="application/vnd.ms-office.chartcolorstyle+xml"/>
  <Override PartName="/ppt/charts/chartEx292.xml" ContentType="application/vnd.ms-office.chartex+xml"/>
  <Override PartName="/ppt/charts/style292.xml" ContentType="application/vnd.ms-office.chartstyle+xml"/>
  <Override PartName="/ppt/charts/colors292.xml" ContentType="application/vnd.ms-office.chartcolorstyle+xml"/>
  <Override PartName="/ppt/charts/chartEx293.xml" ContentType="application/vnd.ms-office.chartex+xml"/>
  <Override PartName="/ppt/charts/style293.xml" ContentType="application/vnd.ms-office.chartstyle+xml"/>
  <Override PartName="/ppt/charts/colors293.xml" ContentType="application/vnd.ms-office.chartcolorstyle+xml"/>
  <Override PartName="/ppt/charts/chartEx294.xml" ContentType="application/vnd.ms-office.chartex+xml"/>
  <Override PartName="/ppt/charts/style294.xml" ContentType="application/vnd.ms-office.chartstyle+xml"/>
  <Override PartName="/ppt/charts/colors294.xml" ContentType="application/vnd.ms-office.chartcolorstyle+xml"/>
  <Override PartName="/ppt/charts/chartEx295.xml" ContentType="application/vnd.ms-office.chartex+xml"/>
  <Override PartName="/ppt/charts/style295.xml" ContentType="application/vnd.ms-office.chartstyle+xml"/>
  <Override PartName="/ppt/charts/colors295.xml" ContentType="application/vnd.ms-office.chartcolorstyle+xml"/>
  <Override PartName="/ppt/charts/chartEx296.xml" ContentType="application/vnd.ms-office.chartex+xml"/>
  <Override PartName="/ppt/charts/style296.xml" ContentType="application/vnd.ms-office.chartstyle+xml"/>
  <Override PartName="/ppt/charts/colors296.xml" ContentType="application/vnd.ms-office.chartcolorstyle+xml"/>
  <Override PartName="/ppt/charts/chartEx297.xml" ContentType="application/vnd.ms-office.chartex+xml"/>
  <Override PartName="/ppt/charts/style297.xml" ContentType="application/vnd.ms-office.chartstyle+xml"/>
  <Override PartName="/ppt/charts/colors297.xml" ContentType="application/vnd.ms-office.chartcolorstyle+xml"/>
  <Override PartName="/ppt/charts/chartEx298.xml" ContentType="application/vnd.ms-office.chartex+xml"/>
  <Override PartName="/ppt/charts/style298.xml" ContentType="application/vnd.ms-office.chartstyle+xml"/>
  <Override PartName="/ppt/charts/colors298.xml" ContentType="application/vnd.ms-office.chartcolorstyle+xml"/>
  <Override PartName="/ppt/charts/chartEx299.xml" ContentType="application/vnd.ms-office.chartex+xml"/>
  <Override PartName="/ppt/charts/style299.xml" ContentType="application/vnd.ms-office.chartstyle+xml"/>
  <Override PartName="/ppt/charts/colors299.xml" ContentType="application/vnd.ms-office.chartcolorstyle+xml"/>
  <Override PartName="/ppt/charts/chartEx300.xml" ContentType="application/vnd.ms-office.chartex+xml"/>
  <Override PartName="/ppt/charts/style300.xml" ContentType="application/vnd.ms-office.chartstyle+xml"/>
  <Override PartName="/ppt/charts/colors300.xml" ContentType="application/vnd.ms-office.chartcolorstyle+xml"/>
  <Override PartName="/ppt/charts/chartEx301.xml" ContentType="application/vnd.ms-office.chartex+xml"/>
  <Override PartName="/ppt/charts/style301.xml" ContentType="application/vnd.ms-office.chartstyle+xml"/>
  <Override PartName="/ppt/charts/colors301.xml" ContentType="application/vnd.ms-office.chartcolorstyle+xml"/>
  <Override PartName="/ppt/charts/chartEx302.xml" ContentType="application/vnd.ms-office.chartex+xml"/>
  <Override PartName="/ppt/charts/style302.xml" ContentType="application/vnd.ms-office.chartstyle+xml"/>
  <Override PartName="/ppt/charts/colors302.xml" ContentType="application/vnd.ms-office.chartcolorstyle+xml"/>
  <Override PartName="/ppt/charts/chartEx303.xml" ContentType="application/vnd.ms-office.chartex+xml"/>
  <Override PartName="/ppt/charts/style303.xml" ContentType="application/vnd.ms-office.chartstyle+xml"/>
  <Override PartName="/ppt/charts/colors303.xml" ContentType="application/vnd.ms-office.chartcolorstyle+xml"/>
  <Override PartName="/ppt/charts/chartEx304.xml" ContentType="application/vnd.ms-office.chartex+xml"/>
  <Override PartName="/ppt/charts/style304.xml" ContentType="application/vnd.ms-office.chartstyle+xml"/>
  <Override PartName="/ppt/charts/colors304.xml" ContentType="application/vnd.ms-office.chartcolorstyle+xml"/>
  <Override PartName="/ppt/charts/chartEx305.xml" ContentType="application/vnd.ms-office.chartex+xml"/>
  <Override PartName="/ppt/charts/style305.xml" ContentType="application/vnd.ms-office.chartstyle+xml"/>
  <Override PartName="/ppt/charts/colors305.xml" ContentType="application/vnd.ms-office.chartcolorstyle+xml"/>
  <Override PartName="/ppt/charts/chartEx306.xml" ContentType="application/vnd.ms-office.chartex+xml"/>
  <Override PartName="/ppt/charts/style306.xml" ContentType="application/vnd.ms-office.chartstyle+xml"/>
  <Override PartName="/ppt/charts/colors306.xml" ContentType="application/vnd.ms-office.chartcolorstyle+xml"/>
  <Override PartName="/ppt/charts/chartEx307.xml" ContentType="application/vnd.ms-office.chartex+xml"/>
  <Override PartName="/ppt/charts/style307.xml" ContentType="application/vnd.ms-office.chartstyle+xml"/>
  <Override PartName="/ppt/charts/colors307.xml" ContentType="application/vnd.ms-office.chartcolorstyle+xml"/>
  <Override PartName="/ppt/charts/chartEx308.xml" ContentType="application/vnd.ms-office.chartex+xml"/>
  <Override PartName="/ppt/charts/style308.xml" ContentType="application/vnd.ms-office.chartstyle+xml"/>
  <Override PartName="/ppt/charts/colors308.xml" ContentType="application/vnd.ms-office.chartcolorstyle+xml"/>
  <Override PartName="/ppt/charts/chartEx309.xml" ContentType="application/vnd.ms-office.chartex+xml"/>
  <Override PartName="/ppt/charts/style309.xml" ContentType="application/vnd.ms-office.chartstyle+xml"/>
  <Override PartName="/ppt/charts/colors309.xml" ContentType="application/vnd.ms-office.chartcolorstyle+xml"/>
  <Override PartName="/ppt/charts/chartEx310.xml" ContentType="application/vnd.ms-office.chartex+xml"/>
  <Override PartName="/ppt/charts/style310.xml" ContentType="application/vnd.ms-office.chartstyle+xml"/>
  <Override PartName="/ppt/charts/colors310.xml" ContentType="application/vnd.ms-office.chartcolorstyle+xml"/>
  <Override PartName="/ppt/charts/chartEx311.xml" ContentType="application/vnd.ms-office.chartex+xml"/>
  <Override PartName="/ppt/charts/style311.xml" ContentType="application/vnd.ms-office.chartstyle+xml"/>
  <Override PartName="/ppt/charts/colors311.xml" ContentType="application/vnd.ms-office.chartcolorstyle+xml"/>
  <Override PartName="/ppt/charts/chartEx312.xml" ContentType="application/vnd.ms-office.chartex+xml"/>
  <Override PartName="/ppt/charts/style312.xml" ContentType="application/vnd.ms-office.chartstyle+xml"/>
  <Override PartName="/ppt/charts/colors312.xml" ContentType="application/vnd.ms-office.chartcolorstyle+xml"/>
  <Override PartName="/ppt/charts/chartEx313.xml" ContentType="application/vnd.ms-office.chartex+xml"/>
  <Override PartName="/ppt/charts/style313.xml" ContentType="application/vnd.ms-office.chartstyle+xml"/>
  <Override PartName="/ppt/charts/colors313.xml" ContentType="application/vnd.ms-office.chartcolorstyle+xml"/>
  <Override PartName="/ppt/charts/chartEx314.xml" ContentType="application/vnd.ms-office.chartex+xml"/>
  <Override PartName="/ppt/charts/style314.xml" ContentType="application/vnd.ms-office.chartstyle+xml"/>
  <Override PartName="/ppt/charts/colors314.xml" ContentType="application/vnd.ms-office.chartcolorstyle+xml"/>
  <Override PartName="/ppt/charts/chartEx315.xml" ContentType="application/vnd.ms-office.chartex+xml"/>
  <Override PartName="/ppt/charts/style315.xml" ContentType="application/vnd.ms-office.chartstyle+xml"/>
  <Override PartName="/ppt/charts/colors315.xml" ContentType="application/vnd.ms-office.chartcolorstyle+xml"/>
  <Override PartName="/ppt/charts/chartEx316.xml" ContentType="application/vnd.ms-office.chartex+xml"/>
  <Override PartName="/ppt/charts/style316.xml" ContentType="application/vnd.ms-office.chartstyle+xml"/>
  <Override PartName="/ppt/charts/colors316.xml" ContentType="application/vnd.ms-office.chartcolorstyle+xml"/>
  <Override PartName="/ppt/charts/chartEx317.xml" ContentType="application/vnd.ms-office.chartex+xml"/>
  <Override PartName="/ppt/charts/style317.xml" ContentType="application/vnd.ms-office.chartstyle+xml"/>
  <Override PartName="/ppt/charts/colors317.xml" ContentType="application/vnd.ms-office.chartcolorstyle+xml"/>
  <Override PartName="/ppt/charts/chartEx318.xml" ContentType="application/vnd.ms-office.chartex+xml"/>
  <Override PartName="/ppt/charts/style318.xml" ContentType="application/vnd.ms-office.chartstyle+xml"/>
  <Override PartName="/ppt/charts/colors318.xml" ContentType="application/vnd.ms-office.chartcolorstyle+xml"/>
  <Override PartName="/ppt/charts/chartEx319.xml" ContentType="application/vnd.ms-office.chartex+xml"/>
  <Override PartName="/ppt/charts/style319.xml" ContentType="application/vnd.ms-office.chartstyle+xml"/>
  <Override PartName="/ppt/charts/colors319.xml" ContentType="application/vnd.ms-office.chartcolorstyle+xml"/>
  <Override PartName="/ppt/charts/chartEx320.xml" ContentType="application/vnd.ms-office.chartex+xml"/>
  <Override PartName="/ppt/charts/style320.xml" ContentType="application/vnd.ms-office.chartstyle+xml"/>
  <Override PartName="/ppt/charts/colors320.xml" ContentType="application/vnd.ms-office.chartcolorstyle+xml"/>
  <Override PartName="/ppt/charts/chartEx321.xml" ContentType="application/vnd.ms-office.chartex+xml"/>
  <Override PartName="/ppt/charts/style321.xml" ContentType="application/vnd.ms-office.chartstyle+xml"/>
  <Override PartName="/ppt/charts/colors321.xml" ContentType="application/vnd.ms-office.chartcolorstyle+xml"/>
  <Override PartName="/ppt/charts/chartEx322.xml" ContentType="application/vnd.ms-office.chartex+xml"/>
  <Override PartName="/ppt/charts/style322.xml" ContentType="application/vnd.ms-office.chartstyle+xml"/>
  <Override PartName="/ppt/charts/colors322.xml" ContentType="application/vnd.ms-office.chartcolorstyle+xml"/>
  <Override PartName="/ppt/charts/chartEx323.xml" ContentType="application/vnd.ms-office.chartex+xml"/>
  <Override PartName="/ppt/charts/style323.xml" ContentType="application/vnd.ms-office.chartstyle+xml"/>
  <Override PartName="/ppt/charts/colors323.xml" ContentType="application/vnd.ms-office.chartcolorstyle+xml"/>
  <Override PartName="/ppt/charts/chartEx324.xml" ContentType="application/vnd.ms-office.chartex+xml"/>
  <Override PartName="/ppt/charts/style324.xml" ContentType="application/vnd.ms-office.chartstyle+xml"/>
  <Override PartName="/ppt/charts/colors324.xml" ContentType="application/vnd.ms-office.chartcolorstyle+xml"/>
  <Override PartName="/ppt/charts/chartEx325.xml" ContentType="application/vnd.ms-office.chartex+xml"/>
  <Override PartName="/ppt/charts/style325.xml" ContentType="application/vnd.ms-office.chartstyle+xml"/>
  <Override PartName="/ppt/charts/colors325.xml" ContentType="application/vnd.ms-office.chartcolorstyle+xml"/>
  <Override PartName="/ppt/charts/chartEx326.xml" ContentType="application/vnd.ms-office.chartex+xml"/>
  <Override PartName="/ppt/charts/style326.xml" ContentType="application/vnd.ms-office.chartstyle+xml"/>
  <Override PartName="/ppt/charts/colors326.xml" ContentType="application/vnd.ms-office.chartcolorstyle+xml"/>
  <Override PartName="/ppt/charts/chartEx327.xml" ContentType="application/vnd.ms-office.chartex+xml"/>
  <Override PartName="/ppt/charts/style327.xml" ContentType="application/vnd.ms-office.chartstyle+xml"/>
  <Override PartName="/ppt/charts/colors327.xml" ContentType="application/vnd.ms-office.chartcolorstyle+xml"/>
  <Override PartName="/ppt/charts/chartEx328.xml" ContentType="application/vnd.ms-office.chartex+xml"/>
  <Override PartName="/ppt/charts/style328.xml" ContentType="application/vnd.ms-office.chartstyle+xml"/>
  <Override PartName="/ppt/charts/colors328.xml" ContentType="application/vnd.ms-office.chartcolorstyle+xml"/>
  <Override PartName="/ppt/charts/chartEx329.xml" ContentType="application/vnd.ms-office.chartex+xml"/>
  <Override PartName="/ppt/charts/style329.xml" ContentType="application/vnd.ms-office.chartstyle+xml"/>
  <Override PartName="/ppt/charts/colors329.xml" ContentType="application/vnd.ms-office.chartcolorstyle+xml"/>
  <Override PartName="/ppt/charts/chartEx330.xml" ContentType="application/vnd.ms-office.chartex+xml"/>
  <Override PartName="/ppt/charts/style330.xml" ContentType="application/vnd.ms-office.chartstyle+xml"/>
  <Override PartName="/ppt/charts/colors330.xml" ContentType="application/vnd.ms-office.chartcolorstyle+xml"/>
  <Override PartName="/ppt/charts/chartEx331.xml" ContentType="application/vnd.ms-office.chartex+xml"/>
  <Override PartName="/ppt/charts/style331.xml" ContentType="application/vnd.ms-office.chartstyle+xml"/>
  <Override PartName="/ppt/charts/colors331.xml" ContentType="application/vnd.ms-office.chartcolorstyle+xml"/>
  <Override PartName="/ppt/charts/chartEx332.xml" ContentType="application/vnd.ms-office.chartex+xml"/>
  <Override PartName="/ppt/charts/style332.xml" ContentType="application/vnd.ms-office.chartstyle+xml"/>
  <Override PartName="/ppt/charts/colors332.xml" ContentType="application/vnd.ms-office.chartcolorstyle+xml"/>
  <Override PartName="/ppt/charts/chartEx333.xml" ContentType="application/vnd.ms-office.chartex+xml"/>
  <Override PartName="/ppt/charts/style333.xml" ContentType="application/vnd.ms-office.chartstyle+xml"/>
  <Override PartName="/ppt/charts/colors333.xml" ContentType="application/vnd.ms-office.chartcolorstyle+xml"/>
  <Override PartName="/ppt/charts/chartEx334.xml" ContentType="application/vnd.ms-office.chartex+xml"/>
  <Override PartName="/ppt/charts/style334.xml" ContentType="application/vnd.ms-office.chartstyle+xml"/>
  <Override PartName="/ppt/charts/colors334.xml" ContentType="application/vnd.ms-office.chartcolorstyle+xml"/>
  <Override PartName="/ppt/charts/chartEx335.xml" ContentType="application/vnd.ms-office.chartex+xml"/>
  <Override PartName="/ppt/charts/style335.xml" ContentType="application/vnd.ms-office.chartstyle+xml"/>
  <Override PartName="/ppt/charts/colors335.xml" ContentType="application/vnd.ms-office.chartcolorstyle+xml"/>
  <Override PartName="/ppt/charts/chartEx336.xml" ContentType="application/vnd.ms-office.chartex+xml"/>
  <Override PartName="/ppt/charts/style336.xml" ContentType="application/vnd.ms-office.chartstyle+xml"/>
  <Override PartName="/ppt/charts/colors336.xml" ContentType="application/vnd.ms-office.chartcolorstyle+xml"/>
  <Override PartName="/ppt/charts/chartEx337.xml" ContentType="application/vnd.ms-office.chartex+xml"/>
  <Override PartName="/ppt/charts/style337.xml" ContentType="application/vnd.ms-office.chartstyle+xml"/>
  <Override PartName="/ppt/charts/colors337.xml" ContentType="application/vnd.ms-office.chartcolorstyle+xml"/>
  <Override PartName="/ppt/charts/chartEx338.xml" ContentType="application/vnd.ms-office.chartex+xml"/>
  <Override PartName="/ppt/charts/style338.xml" ContentType="application/vnd.ms-office.chartstyle+xml"/>
  <Override PartName="/ppt/charts/colors338.xml" ContentType="application/vnd.ms-office.chartcolorstyle+xml"/>
  <Override PartName="/ppt/charts/chartEx339.xml" ContentType="application/vnd.ms-office.chartex+xml"/>
  <Override PartName="/ppt/charts/style339.xml" ContentType="application/vnd.ms-office.chartstyle+xml"/>
  <Override PartName="/ppt/charts/colors339.xml" ContentType="application/vnd.ms-office.chartcolorstyle+xml"/>
  <Override PartName="/ppt/charts/chartEx340.xml" ContentType="application/vnd.ms-office.chartex+xml"/>
  <Override PartName="/ppt/charts/style340.xml" ContentType="application/vnd.ms-office.chartstyle+xml"/>
  <Override PartName="/ppt/charts/colors340.xml" ContentType="application/vnd.ms-office.chartcolorstyle+xml"/>
  <Override PartName="/ppt/charts/chartEx341.xml" ContentType="application/vnd.ms-office.chartex+xml"/>
  <Override PartName="/ppt/charts/style341.xml" ContentType="application/vnd.ms-office.chartstyle+xml"/>
  <Override PartName="/ppt/charts/colors341.xml" ContentType="application/vnd.ms-office.chartcolorstyle+xml"/>
  <Override PartName="/ppt/charts/chartEx342.xml" ContentType="application/vnd.ms-office.chartex+xml"/>
  <Override PartName="/ppt/charts/style342.xml" ContentType="application/vnd.ms-office.chartstyle+xml"/>
  <Override PartName="/ppt/charts/colors342.xml" ContentType="application/vnd.ms-office.chartcolorstyle+xml"/>
  <Override PartName="/ppt/charts/chartEx343.xml" ContentType="application/vnd.ms-office.chartex+xml"/>
  <Override PartName="/ppt/charts/style343.xml" ContentType="application/vnd.ms-office.chartstyle+xml"/>
  <Override PartName="/ppt/charts/colors343.xml" ContentType="application/vnd.ms-office.chartcolorstyle+xml"/>
  <Override PartName="/ppt/charts/chartEx344.xml" ContentType="application/vnd.ms-office.chartex+xml"/>
  <Override PartName="/ppt/charts/style344.xml" ContentType="application/vnd.ms-office.chartstyle+xml"/>
  <Override PartName="/ppt/charts/colors344.xml" ContentType="application/vnd.ms-office.chartcolorstyle+xml"/>
  <Override PartName="/ppt/charts/chartEx345.xml" ContentType="application/vnd.ms-office.chartex+xml"/>
  <Override PartName="/ppt/charts/style345.xml" ContentType="application/vnd.ms-office.chartstyle+xml"/>
  <Override PartName="/ppt/charts/colors345.xml" ContentType="application/vnd.ms-office.chartcolorstyle+xml"/>
  <Override PartName="/ppt/charts/chartEx346.xml" ContentType="application/vnd.ms-office.chartex+xml"/>
  <Override PartName="/ppt/charts/style346.xml" ContentType="application/vnd.ms-office.chartstyle+xml"/>
  <Override PartName="/ppt/charts/colors346.xml" ContentType="application/vnd.ms-office.chartcolorstyle+xml"/>
  <Override PartName="/ppt/charts/chartEx347.xml" ContentType="application/vnd.ms-office.chartex+xml"/>
  <Override PartName="/ppt/charts/style347.xml" ContentType="application/vnd.ms-office.chartstyle+xml"/>
  <Override PartName="/ppt/charts/colors347.xml" ContentType="application/vnd.ms-office.chartcolorstyle+xml"/>
  <Override PartName="/ppt/charts/chartEx348.xml" ContentType="application/vnd.ms-office.chartex+xml"/>
  <Override PartName="/ppt/charts/style348.xml" ContentType="application/vnd.ms-office.chartstyle+xml"/>
  <Override PartName="/ppt/charts/colors348.xml" ContentType="application/vnd.ms-office.chartcolorstyle+xml"/>
  <Override PartName="/ppt/charts/chartEx349.xml" ContentType="application/vnd.ms-office.chartex+xml"/>
  <Override PartName="/ppt/charts/style349.xml" ContentType="application/vnd.ms-office.chartstyle+xml"/>
  <Override PartName="/ppt/charts/colors349.xml" ContentType="application/vnd.ms-office.chartcolorstyle+xml"/>
  <Override PartName="/ppt/charts/chartEx350.xml" ContentType="application/vnd.ms-office.chartex+xml"/>
  <Override PartName="/ppt/charts/style350.xml" ContentType="application/vnd.ms-office.chartstyle+xml"/>
  <Override PartName="/ppt/charts/colors350.xml" ContentType="application/vnd.ms-office.chartcolorstyle+xml"/>
  <Override PartName="/ppt/charts/chartEx351.xml" ContentType="application/vnd.ms-office.chartex+xml"/>
  <Override PartName="/ppt/charts/style351.xml" ContentType="application/vnd.ms-office.chartstyle+xml"/>
  <Override PartName="/ppt/charts/colors351.xml" ContentType="application/vnd.ms-office.chartcolorstyle+xml"/>
  <Override PartName="/ppt/charts/chartEx352.xml" ContentType="application/vnd.ms-office.chartex+xml"/>
  <Override PartName="/ppt/charts/style352.xml" ContentType="application/vnd.ms-office.chartstyle+xml"/>
  <Override PartName="/ppt/charts/colors352.xml" ContentType="application/vnd.ms-office.chartcolorstyle+xml"/>
  <Override PartName="/ppt/charts/chartEx353.xml" ContentType="application/vnd.ms-office.chartex+xml"/>
  <Override PartName="/ppt/charts/style353.xml" ContentType="application/vnd.ms-office.chartstyle+xml"/>
  <Override PartName="/ppt/charts/colors353.xml" ContentType="application/vnd.ms-office.chartcolorstyle+xml"/>
  <Override PartName="/ppt/charts/chartEx354.xml" ContentType="application/vnd.ms-office.chartex+xml"/>
  <Override PartName="/ppt/charts/style354.xml" ContentType="application/vnd.ms-office.chartstyle+xml"/>
  <Override PartName="/ppt/charts/colors354.xml" ContentType="application/vnd.ms-office.chartcolorstyle+xml"/>
  <Override PartName="/ppt/charts/chartEx355.xml" ContentType="application/vnd.ms-office.chartex+xml"/>
  <Override PartName="/ppt/charts/style355.xml" ContentType="application/vnd.ms-office.chartstyle+xml"/>
  <Override PartName="/ppt/charts/colors355.xml" ContentType="application/vnd.ms-office.chartcolorstyle+xml"/>
  <Override PartName="/ppt/charts/chartEx356.xml" ContentType="application/vnd.ms-office.chartex+xml"/>
  <Override PartName="/ppt/charts/style356.xml" ContentType="application/vnd.ms-office.chartstyle+xml"/>
  <Override PartName="/ppt/charts/colors356.xml" ContentType="application/vnd.ms-office.chartcolorstyle+xml"/>
  <Override PartName="/ppt/charts/chartEx357.xml" ContentType="application/vnd.ms-office.chartex+xml"/>
  <Override PartName="/ppt/charts/style357.xml" ContentType="application/vnd.ms-office.chartstyle+xml"/>
  <Override PartName="/ppt/charts/colors357.xml" ContentType="application/vnd.ms-office.chartcolorstyle+xml"/>
  <Override PartName="/ppt/charts/chartEx358.xml" ContentType="application/vnd.ms-office.chartex+xml"/>
  <Override PartName="/ppt/charts/style358.xml" ContentType="application/vnd.ms-office.chartstyle+xml"/>
  <Override PartName="/ppt/charts/colors358.xml" ContentType="application/vnd.ms-office.chartcolorstyle+xml"/>
  <Override PartName="/ppt/charts/chartEx359.xml" ContentType="application/vnd.ms-office.chartex+xml"/>
  <Override PartName="/ppt/charts/style359.xml" ContentType="application/vnd.ms-office.chartstyle+xml"/>
  <Override PartName="/ppt/charts/colors359.xml" ContentType="application/vnd.ms-office.chartcolorstyle+xml"/>
  <Override PartName="/ppt/charts/chartEx360.xml" ContentType="application/vnd.ms-office.chartex+xml"/>
  <Override PartName="/ppt/charts/style360.xml" ContentType="application/vnd.ms-office.chartstyle+xml"/>
  <Override PartName="/ppt/charts/colors360.xml" ContentType="application/vnd.ms-office.chartcolorstyle+xml"/>
  <Override PartName="/ppt/charts/chartEx361.xml" ContentType="application/vnd.ms-office.chartex+xml"/>
  <Override PartName="/ppt/charts/style361.xml" ContentType="application/vnd.ms-office.chartstyle+xml"/>
  <Override PartName="/ppt/charts/colors361.xml" ContentType="application/vnd.ms-office.chartcolorstyle+xml"/>
  <Override PartName="/ppt/charts/chartEx362.xml" ContentType="application/vnd.ms-office.chartex+xml"/>
  <Override PartName="/ppt/charts/style362.xml" ContentType="application/vnd.ms-office.chartstyle+xml"/>
  <Override PartName="/ppt/charts/colors362.xml" ContentType="application/vnd.ms-office.chartcolorstyle+xml"/>
  <Override PartName="/ppt/charts/chartEx363.xml" ContentType="application/vnd.ms-office.chartex+xml"/>
  <Override PartName="/ppt/charts/style363.xml" ContentType="application/vnd.ms-office.chartstyle+xml"/>
  <Override PartName="/ppt/charts/colors363.xml" ContentType="application/vnd.ms-office.chartcolorstyle+xml"/>
  <Override PartName="/ppt/charts/chartEx364.xml" ContentType="application/vnd.ms-office.chartex+xml"/>
  <Override PartName="/ppt/charts/style364.xml" ContentType="application/vnd.ms-office.chartstyle+xml"/>
  <Override PartName="/ppt/charts/colors364.xml" ContentType="application/vnd.ms-office.chartcolorstyle+xml"/>
  <Override PartName="/ppt/charts/chartEx365.xml" ContentType="application/vnd.ms-office.chartex+xml"/>
  <Override PartName="/ppt/charts/style365.xml" ContentType="application/vnd.ms-office.chartstyle+xml"/>
  <Override PartName="/ppt/charts/colors365.xml" ContentType="application/vnd.ms-office.chartcolorstyle+xml"/>
  <Override PartName="/ppt/charts/chartEx366.xml" ContentType="application/vnd.ms-office.chartex+xml"/>
  <Override PartName="/ppt/charts/style366.xml" ContentType="application/vnd.ms-office.chartstyle+xml"/>
  <Override PartName="/ppt/charts/colors366.xml" ContentType="application/vnd.ms-office.chartcolorstyle+xml"/>
  <Override PartName="/ppt/charts/chartEx367.xml" ContentType="application/vnd.ms-office.chartex+xml"/>
  <Override PartName="/ppt/charts/style367.xml" ContentType="application/vnd.ms-office.chartstyle+xml"/>
  <Override PartName="/ppt/charts/colors367.xml" ContentType="application/vnd.ms-office.chartcolorstyle+xml"/>
  <Override PartName="/ppt/charts/chartEx368.xml" ContentType="application/vnd.ms-office.chartex+xml"/>
  <Override PartName="/ppt/charts/style368.xml" ContentType="application/vnd.ms-office.chartstyle+xml"/>
  <Override PartName="/ppt/charts/colors368.xml" ContentType="application/vnd.ms-office.chartcolorstyle+xml"/>
  <Override PartName="/ppt/charts/chartEx369.xml" ContentType="application/vnd.ms-office.chartex+xml"/>
  <Override PartName="/ppt/charts/style369.xml" ContentType="application/vnd.ms-office.chartstyle+xml"/>
  <Override PartName="/ppt/charts/colors369.xml" ContentType="application/vnd.ms-office.chartcolorstyle+xml"/>
  <Override PartName="/ppt/charts/chartEx370.xml" ContentType="application/vnd.ms-office.chartex+xml"/>
  <Override PartName="/ppt/charts/style370.xml" ContentType="application/vnd.ms-office.chartstyle+xml"/>
  <Override PartName="/ppt/charts/colors370.xml" ContentType="application/vnd.ms-office.chartcolorstyle+xml"/>
  <Override PartName="/ppt/charts/chartEx371.xml" ContentType="application/vnd.ms-office.chartex+xml"/>
  <Override PartName="/ppt/charts/style371.xml" ContentType="application/vnd.ms-office.chartstyle+xml"/>
  <Override PartName="/ppt/charts/colors371.xml" ContentType="application/vnd.ms-office.chartcolorstyle+xml"/>
  <Override PartName="/ppt/charts/chartEx372.xml" ContentType="application/vnd.ms-office.chartex+xml"/>
  <Override PartName="/ppt/charts/style372.xml" ContentType="application/vnd.ms-office.chartstyle+xml"/>
  <Override PartName="/ppt/charts/colors372.xml" ContentType="application/vnd.ms-office.chartcolorstyle+xml"/>
  <Override PartName="/ppt/charts/chartEx373.xml" ContentType="application/vnd.ms-office.chartex+xml"/>
  <Override PartName="/ppt/charts/style373.xml" ContentType="application/vnd.ms-office.chartstyle+xml"/>
  <Override PartName="/ppt/charts/colors373.xml" ContentType="application/vnd.ms-office.chartcolorstyle+xml"/>
  <Override PartName="/ppt/charts/chartEx374.xml" ContentType="application/vnd.ms-office.chartex+xml"/>
  <Override PartName="/ppt/charts/style374.xml" ContentType="application/vnd.ms-office.chartstyle+xml"/>
  <Override PartName="/ppt/charts/colors374.xml" ContentType="application/vnd.ms-office.chartcolorstyle+xml"/>
  <Override PartName="/ppt/charts/chartEx375.xml" ContentType="application/vnd.ms-office.chartex+xml"/>
  <Override PartName="/ppt/charts/style375.xml" ContentType="application/vnd.ms-office.chartstyle+xml"/>
  <Override PartName="/ppt/charts/colors375.xml" ContentType="application/vnd.ms-office.chartcolorstyle+xml"/>
  <Override PartName="/ppt/charts/chartEx376.xml" ContentType="application/vnd.ms-office.chartex+xml"/>
  <Override PartName="/ppt/charts/style376.xml" ContentType="application/vnd.ms-office.chartstyle+xml"/>
  <Override PartName="/ppt/charts/colors376.xml" ContentType="application/vnd.ms-office.chartcolorstyle+xml"/>
  <Override PartName="/ppt/charts/chartEx377.xml" ContentType="application/vnd.ms-office.chartex+xml"/>
  <Override PartName="/ppt/charts/style377.xml" ContentType="application/vnd.ms-office.chartstyle+xml"/>
  <Override PartName="/ppt/charts/colors377.xml" ContentType="application/vnd.ms-office.chartcolorstyle+xml"/>
  <Override PartName="/ppt/charts/chartEx378.xml" ContentType="application/vnd.ms-office.chartex+xml"/>
  <Override PartName="/ppt/charts/style378.xml" ContentType="application/vnd.ms-office.chartstyle+xml"/>
  <Override PartName="/ppt/charts/colors378.xml" ContentType="application/vnd.ms-office.chartcolorstyle+xml"/>
  <Override PartName="/ppt/charts/chartEx379.xml" ContentType="application/vnd.ms-office.chartex+xml"/>
  <Override PartName="/ppt/charts/style379.xml" ContentType="application/vnd.ms-office.chartstyle+xml"/>
  <Override PartName="/ppt/charts/colors379.xml" ContentType="application/vnd.ms-office.chartcolorstyle+xml"/>
  <Override PartName="/ppt/charts/chartEx380.xml" ContentType="application/vnd.ms-office.chartex+xml"/>
  <Override PartName="/ppt/charts/style380.xml" ContentType="application/vnd.ms-office.chartstyle+xml"/>
  <Override PartName="/ppt/charts/colors380.xml" ContentType="application/vnd.ms-office.chartcolorstyle+xml"/>
  <Override PartName="/ppt/charts/chartEx381.xml" ContentType="application/vnd.ms-office.chartex+xml"/>
  <Override PartName="/ppt/charts/style381.xml" ContentType="application/vnd.ms-office.chartstyle+xml"/>
  <Override PartName="/ppt/charts/colors381.xml" ContentType="application/vnd.ms-office.chartcolorstyle+xml"/>
  <Override PartName="/ppt/charts/chartEx382.xml" ContentType="application/vnd.ms-office.chartex+xml"/>
  <Override PartName="/ppt/charts/style382.xml" ContentType="application/vnd.ms-office.chartstyle+xml"/>
  <Override PartName="/ppt/charts/colors382.xml" ContentType="application/vnd.ms-office.chartcolorstyle+xml"/>
  <Override PartName="/ppt/charts/chartEx383.xml" ContentType="application/vnd.ms-office.chartex+xml"/>
  <Override PartName="/ppt/charts/style383.xml" ContentType="application/vnd.ms-office.chartstyle+xml"/>
  <Override PartName="/ppt/charts/colors383.xml" ContentType="application/vnd.ms-office.chartcolorstyle+xml"/>
  <Override PartName="/ppt/charts/chartEx384.xml" ContentType="application/vnd.ms-office.chartex+xml"/>
  <Override PartName="/ppt/charts/style384.xml" ContentType="application/vnd.ms-office.chartstyle+xml"/>
  <Override PartName="/ppt/charts/colors384.xml" ContentType="application/vnd.ms-office.chartcolorstyle+xml"/>
  <Override PartName="/ppt/charts/chartEx385.xml" ContentType="application/vnd.ms-office.chartex+xml"/>
  <Override PartName="/ppt/charts/style385.xml" ContentType="application/vnd.ms-office.chartstyle+xml"/>
  <Override PartName="/ppt/charts/colors385.xml" ContentType="application/vnd.ms-office.chartcolorstyle+xml"/>
  <Override PartName="/ppt/charts/chartEx386.xml" ContentType="application/vnd.ms-office.chartex+xml"/>
  <Override PartName="/ppt/charts/style386.xml" ContentType="application/vnd.ms-office.chartstyle+xml"/>
  <Override PartName="/ppt/charts/colors386.xml" ContentType="application/vnd.ms-office.chartcolorstyle+xml"/>
  <Override PartName="/ppt/charts/chartEx387.xml" ContentType="application/vnd.ms-office.chartex+xml"/>
  <Override PartName="/ppt/charts/style387.xml" ContentType="application/vnd.ms-office.chartstyle+xml"/>
  <Override PartName="/ppt/charts/colors387.xml" ContentType="application/vnd.ms-office.chartcolorstyle+xml"/>
  <Override PartName="/ppt/charts/chartEx388.xml" ContentType="application/vnd.ms-office.chartex+xml"/>
  <Override PartName="/ppt/charts/style388.xml" ContentType="application/vnd.ms-office.chartstyle+xml"/>
  <Override PartName="/ppt/charts/colors388.xml" ContentType="application/vnd.ms-office.chartcolorstyle+xml"/>
  <Override PartName="/ppt/charts/chartEx389.xml" ContentType="application/vnd.ms-office.chartex+xml"/>
  <Override PartName="/ppt/charts/style389.xml" ContentType="application/vnd.ms-office.chartstyle+xml"/>
  <Override PartName="/ppt/charts/colors389.xml" ContentType="application/vnd.ms-office.chartcolorstyle+xml"/>
  <Override PartName="/ppt/charts/chartEx390.xml" ContentType="application/vnd.ms-office.chartex+xml"/>
  <Override PartName="/ppt/charts/style390.xml" ContentType="application/vnd.ms-office.chartstyle+xml"/>
  <Override PartName="/ppt/charts/colors390.xml" ContentType="application/vnd.ms-office.chartcolorstyle+xml"/>
  <Override PartName="/ppt/charts/chartEx391.xml" ContentType="application/vnd.ms-office.chartex+xml"/>
  <Override PartName="/ppt/charts/style391.xml" ContentType="application/vnd.ms-office.chartstyle+xml"/>
  <Override PartName="/ppt/charts/colors391.xml" ContentType="application/vnd.ms-office.chartcolorstyle+xml"/>
  <Override PartName="/ppt/charts/chartEx392.xml" ContentType="application/vnd.ms-office.chartex+xml"/>
  <Override PartName="/ppt/charts/style392.xml" ContentType="application/vnd.ms-office.chartstyle+xml"/>
  <Override PartName="/ppt/charts/colors392.xml" ContentType="application/vnd.ms-office.chartcolorstyle+xml"/>
  <Override PartName="/ppt/charts/chartEx393.xml" ContentType="application/vnd.ms-office.chartex+xml"/>
  <Override PartName="/ppt/charts/style393.xml" ContentType="application/vnd.ms-office.chartstyle+xml"/>
  <Override PartName="/ppt/charts/colors393.xml" ContentType="application/vnd.ms-office.chartcolorstyle+xml"/>
  <Override PartName="/ppt/charts/chartEx394.xml" ContentType="application/vnd.ms-office.chartex+xml"/>
  <Override PartName="/ppt/charts/style394.xml" ContentType="application/vnd.ms-office.chartstyle+xml"/>
  <Override PartName="/ppt/charts/colors394.xml" ContentType="application/vnd.ms-office.chartcolorstyle+xml"/>
  <Override PartName="/ppt/charts/chartEx395.xml" ContentType="application/vnd.ms-office.chartex+xml"/>
  <Override PartName="/ppt/charts/style395.xml" ContentType="application/vnd.ms-office.chartstyle+xml"/>
  <Override PartName="/ppt/charts/colors395.xml" ContentType="application/vnd.ms-office.chartcolorstyle+xml"/>
  <Override PartName="/ppt/charts/chartEx396.xml" ContentType="application/vnd.ms-office.chartex+xml"/>
  <Override PartName="/ppt/charts/style396.xml" ContentType="application/vnd.ms-office.chartstyle+xml"/>
  <Override PartName="/ppt/charts/colors396.xml" ContentType="application/vnd.ms-office.chartcolorstyle+xml"/>
  <Override PartName="/ppt/charts/chartEx397.xml" ContentType="application/vnd.ms-office.chartex+xml"/>
  <Override PartName="/ppt/charts/style397.xml" ContentType="application/vnd.ms-office.chartstyle+xml"/>
  <Override PartName="/ppt/charts/colors397.xml" ContentType="application/vnd.ms-office.chartcolorstyle+xml"/>
  <Override PartName="/ppt/charts/chartEx398.xml" ContentType="application/vnd.ms-office.chartex+xml"/>
  <Override PartName="/ppt/charts/style398.xml" ContentType="application/vnd.ms-office.chartstyle+xml"/>
  <Override PartName="/ppt/charts/colors398.xml" ContentType="application/vnd.ms-office.chartcolorstyle+xml"/>
  <Override PartName="/ppt/charts/chartEx399.xml" ContentType="application/vnd.ms-office.chartex+xml"/>
  <Override PartName="/ppt/charts/style399.xml" ContentType="application/vnd.ms-office.chartstyle+xml"/>
  <Override PartName="/ppt/charts/colors399.xml" ContentType="application/vnd.ms-office.chartcolorstyle+xml"/>
  <Override PartName="/ppt/charts/chartEx400.xml" ContentType="application/vnd.ms-office.chartex+xml"/>
  <Override PartName="/ppt/charts/style400.xml" ContentType="application/vnd.ms-office.chartstyle+xml"/>
  <Override PartName="/ppt/charts/colors400.xml" ContentType="application/vnd.ms-office.chartcolorstyle+xml"/>
  <Override PartName="/ppt/charts/chartEx401.xml" ContentType="application/vnd.ms-office.chartex+xml"/>
  <Override PartName="/ppt/charts/style401.xml" ContentType="application/vnd.ms-office.chartstyle+xml"/>
  <Override PartName="/ppt/charts/colors401.xml" ContentType="application/vnd.ms-office.chartcolorstyle+xml"/>
  <Override PartName="/ppt/charts/chartEx402.xml" ContentType="application/vnd.ms-office.chartex+xml"/>
  <Override PartName="/ppt/charts/style402.xml" ContentType="application/vnd.ms-office.chartstyle+xml"/>
  <Override PartName="/ppt/charts/colors402.xml" ContentType="application/vnd.ms-office.chartcolorstyle+xml"/>
  <Override PartName="/ppt/charts/chartEx403.xml" ContentType="application/vnd.ms-office.chartex+xml"/>
  <Override PartName="/ppt/charts/style403.xml" ContentType="application/vnd.ms-office.chartstyle+xml"/>
  <Override PartName="/ppt/charts/colors403.xml" ContentType="application/vnd.ms-office.chartcolorstyle+xml"/>
  <Override PartName="/ppt/charts/chartEx404.xml" ContentType="application/vnd.ms-office.chartex+xml"/>
  <Override PartName="/ppt/charts/style404.xml" ContentType="application/vnd.ms-office.chartstyle+xml"/>
  <Override PartName="/ppt/charts/colors404.xml" ContentType="application/vnd.ms-office.chartcolorstyle+xml"/>
  <Override PartName="/ppt/charts/chartEx405.xml" ContentType="application/vnd.ms-office.chartex+xml"/>
  <Override PartName="/ppt/charts/style405.xml" ContentType="application/vnd.ms-office.chartstyle+xml"/>
  <Override PartName="/ppt/charts/colors405.xml" ContentType="application/vnd.ms-office.chartcolorstyle+xml"/>
  <Override PartName="/ppt/charts/chartEx406.xml" ContentType="application/vnd.ms-office.chartex+xml"/>
  <Override PartName="/ppt/charts/style406.xml" ContentType="application/vnd.ms-office.chartstyle+xml"/>
  <Override PartName="/ppt/charts/colors406.xml" ContentType="application/vnd.ms-office.chartcolorstyle+xml"/>
  <Override PartName="/ppt/charts/chartEx407.xml" ContentType="application/vnd.ms-office.chartex+xml"/>
  <Override PartName="/ppt/charts/style407.xml" ContentType="application/vnd.ms-office.chartstyle+xml"/>
  <Override PartName="/ppt/charts/colors407.xml" ContentType="application/vnd.ms-office.chartcolorstyle+xml"/>
  <Override PartName="/ppt/charts/chartEx408.xml" ContentType="application/vnd.ms-office.chartex+xml"/>
  <Override PartName="/ppt/charts/style408.xml" ContentType="application/vnd.ms-office.chartstyle+xml"/>
  <Override PartName="/ppt/charts/colors408.xml" ContentType="application/vnd.ms-office.chartcolorstyle+xml"/>
  <Override PartName="/ppt/charts/chartEx409.xml" ContentType="application/vnd.ms-office.chartex+xml"/>
  <Override PartName="/ppt/charts/style409.xml" ContentType="application/vnd.ms-office.chartstyle+xml"/>
  <Override PartName="/ppt/charts/colors409.xml" ContentType="application/vnd.ms-office.chartcolorstyle+xml"/>
  <Override PartName="/ppt/charts/chartEx410.xml" ContentType="application/vnd.ms-office.chartex+xml"/>
  <Override PartName="/ppt/charts/style410.xml" ContentType="application/vnd.ms-office.chartstyle+xml"/>
  <Override PartName="/ppt/charts/colors410.xml" ContentType="application/vnd.ms-office.chartcolorstyle+xml"/>
  <Override PartName="/ppt/charts/chartEx411.xml" ContentType="application/vnd.ms-office.chartex+xml"/>
  <Override PartName="/ppt/charts/style411.xml" ContentType="application/vnd.ms-office.chartstyle+xml"/>
  <Override PartName="/ppt/charts/colors411.xml" ContentType="application/vnd.ms-office.chartcolorstyle+xml"/>
  <Override PartName="/ppt/charts/chartEx412.xml" ContentType="application/vnd.ms-office.chartex+xml"/>
  <Override PartName="/ppt/charts/style412.xml" ContentType="application/vnd.ms-office.chartstyle+xml"/>
  <Override PartName="/ppt/charts/colors412.xml" ContentType="application/vnd.ms-office.chartcolorstyle+xml"/>
  <Override PartName="/ppt/charts/chartEx413.xml" ContentType="application/vnd.ms-office.chartex+xml"/>
  <Override PartName="/ppt/charts/style413.xml" ContentType="application/vnd.ms-office.chartstyle+xml"/>
  <Override PartName="/ppt/charts/colors413.xml" ContentType="application/vnd.ms-office.chartcolorstyle+xml"/>
  <Override PartName="/ppt/charts/chartEx414.xml" ContentType="application/vnd.ms-office.chartex+xml"/>
  <Override PartName="/ppt/charts/style414.xml" ContentType="application/vnd.ms-office.chartstyle+xml"/>
  <Override PartName="/ppt/charts/colors414.xml" ContentType="application/vnd.ms-office.chartcolorstyle+xml"/>
  <Override PartName="/ppt/charts/chartEx415.xml" ContentType="application/vnd.ms-office.chartex+xml"/>
  <Override PartName="/ppt/charts/style415.xml" ContentType="application/vnd.ms-office.chartstyle+xml"/>
  <Override PartName="/ppt/charts/colors415.xml" ContentType="application/vnd.ms-office.chartcolorstyle+xml"/>
  <Override PartName="/ppt/charts/chartEx416.xml" ContentType="application/vnd.ms-office.chartex+xml"/>
  <Override PartName="/ppt/charts/style416.xml" ContentType="application/vnd.ms-office.chartstyle+xml"/>
  <Override PartName="/ppt/charts/colors416.xml" ContentType="application/vnd.ms-office.chartcolorstyle+xml"/>
  <Override PartName="/ppt/charts/chartEx417.xml" ContentType="application/vnd.ms-office.chartex+xml"/>
  <Override PartName="/ppt/charts/style417.xml" ContentType="application/vnd.ms-office.chartstyle+xml"/>
  <Override PartName="/ppt/charts/colors417.xml" ContentType="application/vnd.ms-office.chartcolorstyle+xml"/>
  <Override PartName="/ppt/charts/chartEx418.xml" ContentType="application/vnd.ms-office.chartex+xml"/>
  <Override PartName="/ppt/charts/style418.xml" ContentType="application/vnd.ms-office.chartstyle+xml"/>
  <Override PartName="/ppt/charts/colors418.xml" ContentType="application/vnd.ms-office.chartcolorstyle+xml"/>
  <Override PartName="/ppt/charts/chartEx419.xml" ContentType="application/vnd.ms-office.chartex+xml"/>
  <Override PartName="/ppt/charts/style419.xml" ContentType="application/vnd.ms-office.chartstyle+xml"/>
  <Override PartName="/ppt/charts/colors419.xml" ContentType="application/vnd.ms-office.chartcolorstyle+xml"/>
  <Override PartName="/ppt/charts/chartEx420.xml" ContentType="application/vnd.ms-office.chartex+xml"/>
  <Override PartName="/ppt/charts/style420.xml" ContentType="application/vnd.ms-office.chartstyle+xml"/>
  <Override PartName="/ppt/charts/colors420.xml" ContentType="application/vnd.ms-office.chartcolorstyle+xml"/>
  <Override PartName="/ppt/charts/chartEx421.xml" ContentType="application/vnd.ms-office.chartex+xml"/>
  <Override PartName="/ppt/charts/style421.xml" ContentType="application/vnd.ms-office.chartstyle+xml"/>
  <Override PartName="/ppt/charts/colors421.xml" ContentType="application/vnd.ms-office.chartcolorstyle+xml"/>
  <Override PartName="/ppt/charts/chartEx422.xml" ContentType="application/vnd.ms-office.chartex+xml"/>
  <Override PartName="/ppt/charts/style422.xml" ContentType="application/vnd.ms-office.chartstyle+xml"/>
  <Override PartName="/ppt/charts/colors422.xml" ContentType="application/vnd.ms-office.chartcolorstyle+xml"/>
  <Override PartName="/ppt/charts/chartEx423.xml" ContentType="application/vnd.ms-office.chartex+xml"/>
  <Override PartName="/ppt/charts/style423.xml" ContentType="application/vnd.ms-office.chartstyle+xml"/>
  <Override PartName="/ppt/charts/colors423.xml" ContentType="application/vnd.ms-office.chartcolorstyle+xml"/>
  <Override PartName="/ppt/charts/chartEx424.xml" ContentType="application/vnd.ms-office.chartex+xml"/>
  <Override PartName="/ppt/charts/style424.xml" ContentType="application/vnd.ms-office.chartstyle+xml"/>
  <Override PartName="/ppt/charts/colors424.xml" ContentType="application/vnd.ms-office.chartcolorstyle+xml"/>
  <Override PartName="/ppt/charts/chartEx425.xml" ContentType="application/vnd.ms-office.chartex+xml"/>
  <Override PartName="/ppt/charts/style425.xml" ContentType="application/vnd.ms-office.chartstyle+xml"/>
  <Override PartName="/ppt/charts/colors425.xml" ContentType="application/vnd.ms-office.chartcolorstyle+xml"/>
  <Override PartName="/ppt/charts/chartEx426.xml" ContentType="application/vnd.ms-office.chartex+xml"/>
  <Override PartName="/ppt/charts/style426.xml" ContentType="application/vnd.ms-office.chartstyle+xml"/>
  <Override PartName="/ppt/charts/colors426.xml" ContentType="application/vnd.ms-office.chartcolorstyle+xml"/>
  <Override PartName="/ppt/charts/chartEx427.xml" ContentType="application/vnd.ms-office.chartex+xml"/>
  <Override PartName="/ppt/charts/style427.xml" ContentType="application/vnd.ms-office.chartstyle+xml"/>
  <Override PartName="/ppt/charts/colors427.xml" ContentType="application/vnd.ms-office.chartcolorstyle+xml"/>
  <Override PartName="/ppt/charts/chartEx428.xml" ContentType="application/vnd.ms-office.chartex+xml"/>
  <Override PartName="/ppt/charts/style428.xml" ContentType="application/vnd.ms-office.chartstyle+xml"/>
  <Override PartName="/ppt/charts/colors428.xml" ContentType="application/vnd.ms-office.chartcolorstyle+xml"/>
  <Override PartName="/ppt/charts/chartEx429.xml" ContentType="application/vnd.ms-office.chartex+xml"/>
  <Override PartName="/ppt/charts/style429.xml" ContentType="application/vnd.ms-office.chartstyle+xml"/>
  <Override PartName="/ppt/charts/colors429.xml" ContentType="application/vnd.ms-office.chartcolorstyle+xml"/>
  <Override PartName="/ppt/charts/chartEx430.xml" ContentType="application/vnd.ms-office.chartex+xml"/>
  <Override PartName="/ppt/charts/style430.xml" ContentType="application/vnd.ms-office.chartstyle+xml"/>
  <Override PartName="/ppt/charts/colors430.xml" ContentType="application/vnd.ms-office.chartcolorstyle+xml"/>
  <Override PartName="/ppt/charts/chartEx431.xml" ContentType="application/vnd.ms-office.chartex+xml"/>
  <Override PartName="/ppt/charts/style431.xml" ContentType="application/vnd.ms-office.chartstyle+xml"/>
  <Override PartName="/ppt/charts/colors431.xml" ContentType="application/vnd.ms-office.chartcolorstyle+xml"/>
  <Override PartName="/ppt/charts/chartEx432.xml" ContentType="application/vnd.ms-office.chartex+xml"/>
  <Override PartName="/ppt/charts/style432.xml" ContentType="application/vnd.ms-office.chartstyle+xml"/>
  <Override PartName="/ppt/charts/colors432.xml" ContentType="application/vnd.ms-office.chartcolorstyle+xml"/>
  <Override PartName="/ppt/charts/chartEx433.xml" ContentType="application/vnd.ms-office.chartex+xml"/>
  <Override PartName="/ppt/charts/style433.xml" ContentType="application/vnd.ms-office.chartstyle+xml"/>
  <Override PartName="/ppt/charts/colors433.xml" ContentType="application/vnd.ms-office.chartcolorstyle+xml"/>
  <Override PartName="/ppt/charts/chartEx434.xml" ContentType="application/vnd.ms-office.chartex+xml"/>
  <Override PartName="/ppt/charts/style434.xml" ContentType="application/vnd.ms-office.chartstyle+xml"/>
  <Override PartName="/ppt/charts/colors434.xml" ContentType="application/vnd.ms-office.chartcolorstyle+xml"/>
  <Override PartName="/ppt/charts/chartEx435.xml" ContentType="application/vnd.ms-office.chartex+xml"/>
  <Override PartName="/ppt/charts/style435.xml" ContentType="application/vnd.ms-office.chartstyle+xml"/>
  <Override PartName="/ppt/charts/colors435.xml" ContentType="application/vnd.ms-office.chartcolorstyle+xml"/>
  <Override PartName="/ppt/charts/chartEx436.xml" ContentType="application/vnd.ms-office.chartex+xml"/>
  <Override PartName="/ppt/charts/style436.xml" ContentType="application/vnd.ms-office.chartstyle+xml"/>
  <Override PartName="/ppt/charts/colors436.xml" ContentType="application/vnd.ms-office.chartcolorstyle+xml"/>
  <Override PartName="/ppt/charts/chartEx437.xml" ContentType="application/vnd.ms-office.chartex+xml"/>
  <Override PartName="/ppt/charts/style437.xml" ContentType="application/vnd.ms-office.chartstyle+xml"/>
  <Override PartName="/ppt/charts/colors437.xml" ContentType="application/vnd.ms-office.chartcolorstyle+xml"/>
  <Override PartName="/ppt/charts/chartEx438.xml" ContentType="application/vnd.ms-office.chartex+xml"/>
  <Override PartName="/ppt/charts/style438.xml" ContentType="application/vnd.ms-office.chartstyle+xml"/>
  <Override PartName="/ppt/charts/colors438.xml" ContentType="application/vnd.ms-office.chartcolorstyle+xml"/>
  <Override PartName="/ppt/charts/chartEx439.xml" ContentType="application/vnd.ms-office.chartex+xml"/>
  <Override PartName="/ppt/charts/style439.xml" ContentType="application/vnd.ms-office.chartstyle+xml"/>
  <Override PartName="/ppt/charts/colors439.xml" ContentType="application/vnd.ms-office.chartcolorstyle+xml"/>
  <Override PartName="/ppt/charts/chartEx440.xml" ContentType="application/vnd.ms-office.chartex+xml"/>
  <Override PartName="/ppt/charts/style440.xml" ContentType="application/vnd.ms-office.chartstyle+xml"/>
  <Override PartName="/ppt/charts/colors440.xml" ContentType="application/vnd.ms-office.chartcolorstyle+xml"/>
  <Override PartName="/ppt/charts/chartEx441.xml" ContentType="application/vnd.ms-office.chartex+xml"/>
  <Override PartName="/ppt/charts/style441.xml" ContentType="application/vnd.ms-office.chartstyle+xml"/>
  <Override PartName="/ppt/charts/colors441.xml" ContentType="application/vnd.ms-office.chartcolorstyle+xml"/>
  <Override PartName="/ppt/charts/chartEx442.xml" ContentType="application/vnd.ms-office.chartex+xml"/>
  <Override PartName="/ppt/charts/style442.xml" ContentType="application/vnd.ms-office.chartstyle+xml"/>
  <Override PartName="/ppt/charts/colors442.xml" ContentType="application/vnd.ms-office.chartcolorstyle+xml"/>
  <Override PartName="/ppt/charts/chartEx443.xml" ContentType="application/vnd.ms-office.chartex+xml"/>
  <Override PartName="/ppt/charts/style443.xml" ContentType="application/vnd.ms-office.chartstyle+xml"/>
  <Override PartName="/ppt/charts/colors443.xml" ContentType="application/vnd.ms-office.chartcolorstyle+xml"/>
  <Override PartName="/ppt/charts/chartEx444.xml" ContentType="application/vnd.ms-office.chartex+xml"/>
  <Override PartName="/ppt/charts/style444.xml" ContentType="application/vnd.ms-office.chartstyle+xml"/>
  <Override PartName="/ppt/charts/colors444.xml" ContentType="application/vnd.ms-office.chartcolorstyle+xml"/>
  <Override PartName="/ppt/charts/chartEx445.xml" ContentType="application/vnd.ms-office.chartex+xml"/>
  <Override PartName="/ppt/charts/style445.xml" ContentType="application/vnd.ms-office.chartstyle+xml"/>
  <Override PartName="/ppt/charts/colors445.xml" ContentType="application/vnd.ms-office.chartcolorstyle+xml"/>
  <Override PartName="/ppt/charts/chartEx446.xml" ContentType="application/vnd.ms-office.chartex+xml"/>
  <Override PartName="/ppt/charts/style446.xml" ContentType="application/vnd.ms-office.chartstyle+xml"/>
  <Override PartName="/ppt/charts/colors446.xml" ContentType="application/vnd.ms-office.chartcolorstyle+xml"/>
  <Override PartName="/ppt/charts/chartEx447.xml" ContentType="application/vnd.ms-office.chartex+xml"/>
  <Override PartName="/ppt/charts/style447.xml" ContentType="application/vnd.ms-office.chartstyle+xml"/>
  <Override PartName="/ppt/charts/colors447.xml" ContentType="application/vnd.ms-office.chartcolorstyle+xml"/>
  <Override PartName="/ppt/charts/chartEx448.xml" ContentType="application/vnd.ms-office.chartex+xml"/>
  <Override PartName="/ppt/charts/style448.xml" ContentType="application/vnd.ms-office.chartstyle+xml"/>
  <Override PartName="/ppt/charts/colors448.xml" ContentType="application/vnd.ms-office.chartcolorstyle+xml"/>
  <Override PartName="/ppt/charts/chartEx449.xml" ContentType="application/vnd.ms-office.chartex+xml"/>
  <Override PartName="/ppt/charts/style449.xml" ContentType="application/vnd.ms-office.chartstyle+xml"/>
  <Override PartName="/ppt/charts/colors449.xml" ContentType="application/vnd.ms-office.chartcolorstyle+xml"/>
  <Override PartName="/ppt/charts/chartEx450.xml" ContentType="application/vnd.ms-office.chartex+xml"/>
  <Override PartName="/ppt/charts/style450.xml" ContentType="application/vnd.ms-office.chartstyle+xml"/>
  <Override PartName="/ppt/charts/colors450.xml" ContentType="application/vnd.ms-office.chartcolorstyle+xml"/>
  <Override PartName="/ppt/charts/chartEx451.xml" ContentType="application/vnd.ms-office.chartex+xml"/>
  <Override PartName="/ppt/charts/style451.xml" ContentType="application/vnd.ms-office.chartstyle+xml"/>
  <Override PartName="/ppt/charts/colors451.xml" ContentType="application/vnd.ms-office.chartcolorstyle+xml"/>
  <Override PartName="/ppt/charts/chartEx452.xml" ContentType="application/vnd.ms-office.chartex+xml"/>
  <Override PartName="/ppt/charts/style452.xml" ContentType="application/vnd.ms-office.chartstyle+xml"/>
  <Override PartName="/ppt/charts/colors452.xml" ContentType="application/vnd.ms-office.chartcolorstyle+xml"/>
  <Override PartName="/ppt/charts/chartEx453.xml" ContentType="application/vnd.ms-office.chartex+xml"/>
  <Override PartName="/ppt/charts/style453.xml" ContentType="application/vnd.ms-office.chartstyle+xml"/>
  <Override PartName="/ppt/charts/colors453.xml" ContentType="application/vnd.ms-office.chartcolorstyle+xml"/>
  <Override PartName="/ppt/charts/chartEx454.xml" ContentType="application/vnd.ms-office.chartex+xml"/>
  <Override PartName="/ppt/charts/style454.xml" ContentType="application/vnd.ms-office.chartstyle+xml"/>
  <Override PartName="/ppt/charts/colors454.xml" ContentType="application/vnd.ms-office.chartcolorstyle+xml"/>
  <Override PartName="/ppt/charts/chartEx455.xml" ContentType="application/vnd.ms-office.chartex+xml"/>
  <Override PartName="/ppt/charts/style455.xml" ContentType="application/vnd.ms-office.chartstyle+xml"/>
  <Override PartName="/ppt/charts/colors455.xml" ContentType="application/vnd.ms-office.chartcolorstyle+xml"/>
  <Override PartName="/ppt/charts/chartEx456.xml" ContentType="application/vnd.ms-office.chartex+xml"/>
  <Override PartName="/ppt/charts/style456.xml" ContentType="application/vnd.ms-office.chartstyle+xml"/>
  <Override PartName="/ppt/charts/colors456.xml" ContentType="application/vnd.ms-office.chartcolorstyle+xml"/>
  <Override PartName="/ppt/charts/chartEx457.xml" ContentType="application/vnd.ms-office.chartex+xml"/>
  <Override PartName="/ppt/charts/style457.xml" ContentType="application/vnd.ms-office.chartstyle+xml"/>
  <Override PartName="/ppt/charts/colors457.xml" ContentType="application/vnd.ms-office.chartcolorstyle+xml"/>
  <Override PartName="/ppt/charts/chartEx458.xml" ContentType="application/vnd.ms-office.chartex+xml"/>
  <Override PartName="/ppt/charts/style458.xml" ContentType="application/vnd.ms-office.chartstyle+xml"/>
  <Override PartName="/ppt/charts/colors458.xml" ContentType="application/vnd.ms-office.chartcolorstyle+xml"/>
  <Override PartName="/ppt/charts/chartEx459.xml" ContentType="application/vnd.ms-office.chartex+xml"/>
  <Override PartName="/ppt/charts/style459.xml" ContentType="application/vnd.ms-office.chartstyle+xml"/>
  <Override PartName="/ppt/charts/colors459.xml" ContentType="application/vnd.ms-office.chartcolorstyle+xml"/>
  <Override PartName="/ppt/charts/chartEx460.xml" ContentType="application/vnd.ms-office.chartex+xml"/>
  <Override PartName="/ppt/charts/style460.xml" ContentType="application/vnd.ms-office.chartstyle+xml"/>
  <Override PartName="/ppt/charts/colors460.xml" ContentType="application/vnd.ms-office.chartcolorstyle+xml"/>
  <Override PartName="/ppt/charts/chartEx461.xml" ContentType="application/vnd.ms-office.chartex+xml"/>
  <Override PartName="/ppt/charts/style461.xml" ContentType="application/vnd.ms-office.chartstyle+xml"/>
  <Override PartName="/ppt/charts/colors461.xml" ContentType="application/vnd.ms-office.chartcolorstyle+xml"/>
  <Override PartName="/ppt/charts/chartEx462.xml" ContentType="application/vnd.ms-office.chartex+xml"/>
  <Override PartName="/ppt/charts/style462.xml" ContentType="application/vnd.ms-office.chartstyle+xml"/>
  <Override PartName="/ppt/charts/colors462.xml" ContentType="application/vnd.ms-office.chartcolorstyle+xml"/>
  <Override PartName="/ppt/charts/chartEx463.xml" ContentType="application/vnd.ms-office.chartex+xml"/>
  <Override PartName="/ppt/charts/style463.xml" ContentType="application/vnd.ms-office.chartstyle+xml"/>
  <Override PartName="/ppt/charts/colors463.xml" ContentType="application/vnd.ms-office.chartcolorstyle+xml"/>
  <Override PartName="/ppt/charts/chartEx464.xml" ContentType="application/vnd.ms-office.chartex+xml"/>
  <Override PartName="/ppt/charts/style464.xml" ContentType="application/vnd.ms-office.chartstyle+xml"/>
  <Override PartName="/ppt/charts/colors464.xml" ContentType="application/vnd.ms-office.chartcolorstyle+xml"/>
  <Override PartName="/ppt/charts/chartEx465.xml" ContentType="application/vnd.ms-office.chartex+xml"/>
  <Override PartName="/ppt/charts/style465.xml" ContentType="application/vnd.ms-office.chartstyle+xml"/>
  <Override PartName="/ppt/charts/colors465.xml" ContentType="application/vnd.ms-office.chartcolorstyle+xml"/>
  <Override PartName="/ppt/charts/chartEx466.xml" ContentType="application/vnd.ms-office.chartex+xml"/>
  <Override PartName="/ppt/charts/style466.xml" ContentType="application/vnd.ms-office.chartstyle+xml"/>
  <Override PartName="/ppt/charts/colors466.xml" ContentType="application/vnd.ms-office.chartcolorstyle+xml"/>
  <Override PartName="/ppt/charts/chartEx467.xml" ContentType="application/vnd.ms-office.chartex+xml"/>
  <Override PartName="/ppt/charts/style467.xml" ContentType="application/vnd.ms-office.chartstyle+xml"/>
  <Override PartName="/ppt/charts/colors467.xml" ContentType="application/vnd.ms-office.chartcolorstyle+xml"/>
  <Override PartName="/ppt/charts/chartEx468.xml" ContentType="application/vnd.ms-office.chartex+xml"/>
  <Override PartName="/ppt/charts/style468.xml" ContentType="application/vnd.ms-office.chartstyle+xml"/>
  <Override PartName="/ppt/charts/colors468.xml" ContentType="application/vnd.ms-office.chartcolorstyle+xml"/>
  <Override PartName="/ppt/charts/chartEx469.xml" ContentType="application/vnd.ms-office.chartex+xml"/>
  <Override PartName="/ppt/charts/style469.xml" ContentType="application/vnd.ms-office.chartstyle+xml"/>
  <Override PartName="/ppt/charts/colors469.xml" ContentType="application/vnd.ms-office.chartcolorstyle+xml"/>
  <Override PartName="/ppt/charts/chartEx470.xml" ContentType="application/vnd.ms-office.chartex+xml"/>
  <Override PartName="/ppt/charts/style470.xml" ContentType="application/vnd.ms-office.chartstyle+xml"/>
  <Override PartName="/ppt/charts/colors470.xml" ContentType="application/vnd.ms-office.chartcolorstyle+xml"/>
  <Override PartName="/ppt/charts/chartEx471.xml" ContentType="application/vnd.ms-office.chartex+xml"/>
  <Override PartName="/ppt/charts/style471.xml" ContentType="application/vnd.ms-office.chartstyle+xml"/>
  <Override PartName="/ppt/charts/colors471.xml" ContentType="application/vnd.ms-office.chartcolorstyle+xml"/>
  <Override PartName="/ppt/charts/chartEx472.xml" ContentType="application/vnd.ms-office.chartex+xml"/>
  <Override PartName="/ppt/charts/style472.xml" ContentType="application/vnd.ms-office.chartstyle+xml"/>
  <Override PartName="/ppt/charts/colors472.xml" ContentType="application/vnd.ms-office.chartcolorstyle+xml"/>
  <Override PartName="/ppt/charts/chartEx473.xml" ContentType="application/vnd.ms-office.chartex+xml"/>
  <Override PartName="/ppt/charts/style473.xml" ContentType="application/vnd.ms-office.chartstyle+xml"/>
  <Override PartName="/ppt/charts/colors473.xml" ContentType="application/vnd.ms-office.chartcolorstyle+xml"/>
  <Override PartName="/ppt/charts/chartEx474.xml" ContentType="application/vnd.ms-office.chartex+xml"/>
  <Override PartName="/ppt/charts/style474.xml" ContentType="application/vnd.ms-office.chartstyle+xml"/>
  <Override PartName="/ppt/charts/colors474.xml" ContentType="application/vnd.ms-office.chartcolorstyle+xml"/>
  <Override PartName="/ppt/charts/chartEx475.xml" ContentType="application/vnd.ms-office.chartex+xml"/>
  <Override PartName="/ppt/charts/style475.xml" ContentType="application/vnd.ms-office.chartstyle+xml"/>
  <Override PartName="/ppt/charts/colors475.xml" ContentType="application/vnd.ms-office.chartcolorstyle+xml"/>
  <Override PartName="/ppt/charts/chartEx476.xml" ContentType="application/vnd.ms-office.chartex+xml"/>
  <Override PartName="/ppt/charts/style476.xml" ContentType="application/vnd.ms-office.chartstyle+xml"/>
  <Override PartName="/ppt/charts/colors476.xml" ContentType="application/vnd.ms-office.chartcolorstyle+xml"/>
  <Override PartName="/ppt/charts/chartEx477.xml" ContentType="application/vnd.ms-office.chartex+xml"/>
  <Override PartName="/ppt/charts/style477.xml" ContentType="application/vnd.ms-office.chartstyle+xml"/>
  <Override PartName="/ppt/charts/colors477.xml" ContentType="application/vnd.ms-office.chartcolorstyle+xml"/>
  <Override PartName="/ppt/charts/chartEx478.xml" ContentType="application/vnd.ms-office.chartex+xml"/>
  <Override PartName="/ppt/charts/style478.xml" ContentType="application/vnd.ms-office.chartstyle+xml"/>
  <Override PartName="/ppt/charts/colors478.xml" ContentType="application/vnd.ms-office.chartcolorstyle+xml"/>
  <Override PartName="/ppt/charts/chartEx479.xml" ContentType="application/vnd.ms-office.chartex+xml"/>
  <Override PartName="/ppt/charts/style479.xml" ContentType="application/vnd.ms-office.chartstyle+xml"/>
  <Override PartName="/ppt/charts/colors479.xml" ContentType="application/vnd.ms-office.chartcolorstyle+xml"/>
  <Override PartName="/ppt/charts/chartEx480.xml" ContentType="application/vnd.ms-office.chartex+xml"/>
  <Override PartName="/ppt/charts/style480.xml" ContentType="application/vnd.ms-office.chartstyle+xml"/>
  <Override PartName="/ppt/charts/colors480.xml" ContentType="application/vnd.ms-office.chartcolorstyle+xml"/>
  <Override PartName="/ppt/charts/chartEx481.xml" ContentType="application/vnd.ms-office.chartex+xml"/>
  <Override PartName="/ppt/charts/style481.xml" ContentType="application/vnd.ms-office.chartstyle+xml"/>
  <Override PartName="/ppt/charts/colors481.xml" ContentType="application/vnd.ms-office.chartcolorstyle+xml"/>
  <Override PartName="/ppt/charts/chartEx482.xml" ContentType="application/vnd.ms-office.chartex+xml"/>
  <Override PartName="/ppt/charts/style482.xml" ContentType="application/vnd.ms-office.chartstyle+xml"/>
  <Override PartName="/ppt/charts/colors482.xml" ContentType="application/vnd.ms-office.chartcolorstyle+xml"/>
  <Override PartName="/ppt/charts/chartEx483.xml" ContentType="application/vnd.ms-office.chartex+xml"/>
  <Override PartName="/ppt/charts/style483.xml" ContentType="application/vnd.ms-office.chartstyle+xml"/>
  <Override PartName="/ppt/charts/colors483.xml" ContentType="application/vnd.ms-office.chartcolorstyle+xml"/>
  <Override PartName="/ppt/charts/chartEx484.xml" ContentType="application/vnd.ms-office.chartex+xml"/>
  <Override PartName="/ppt/charts/style484.xml" ContentType="application/vnd.ms-office.chartstyle+xml"/>
  <Override PartName="/ppt/charts/colors484.xml" ContentType="application/vnd.ms-office.chartcolorstyle+xml"/>
  <Override PartName="/ppt/charts/chartEx485.xml" ContentType="application/vnd.ms-office.chartex+xml"/>
  <Override PartName="/ppt/charts/style485.xml" ContentType="application/vnd.ms-office.chartstyle+xml"/>
  <Override PartName="/ppt/charts/colors485.xml" ContentType="application/vnd.ms-office.chartcolorstyle+xml"/>
  <Override PartName="/ppt/charts/chartEx486.xml" ContentType="application/vnd.ms-office.chartex+xml"/>
  <Override PartName="/ppt/charts/style486.xml" ContentType="application/vnd.ms-office.chartstyle+xml"/>
  <Override PartName="/ppt/charts/colors486.xml" ContentType="application/vnd.ms-office.chartcolorstyle+xml"/>
  <Override PartName="/ppt/charts/chartEx487.xml" ContentType="application/vnd.ms-office.chartex+xml"/>
  <Override PartName="/ppt/charts/style487.xml" ContentType="application/vnd.ms-office.chartstyle+xml"/>
  <Override PartName="/ppt/charts/colors487.xml" ContentType="application/vnd.ms-office.chartcolorstyle+xml"/>
  <Override PartName="/ppt/charts/chartEx488.xml" ContentType="application/vnd.ms-office.chartex+xml"/>
  <Override PartName="/ppt/charts/style488.xml" ContentType="application/vnd.ms-office.chartstyle+xml"/>
  <Override PartName="/ppt/charts/colors488.xml" ContentType="application/vnd.ms-office.chartcolorstyle+xml"/>
  <Override PartName="/ppt/charts/chartEx489.xml" ContentType="application/vnd.ms-office.chartex+xml"/>
  <Override PartName="/ppt/charts/style489.xml" ContentType="application/vnd.ms-office.chartstyle+xml"/>
  <Override PartName="/ppt/charts/colors489.xml" ContentType="application/vnd.ms-office.chartcolorstyle+xml"/>
  <Override PartName="/ppt/charts/chartEx490.xml" ContentType="application/vnd.ms-office.chartex+xml"/>
  <Override PartName="/ppt/charts/style490.xml" ContentType="application/vnd.ms-office.chartstyle+xml"/>
  <Override PartName="/ppt/charts/colors490.xml" ContentType="application/vnd.ms-office.chartcolorstyle+xml"/>
  <Override PartName="/ppt/charts/chartEx491.xml" ContentType="application/vnd.ms-office.chartex+xml"/>
  <Override PartName="/ppt/charts/style491.xml" ContentType="application/vnd.ms-office.chartstyle+xml"/>
  <Override PartName="/ppt/charts/colors491.xml" ContentType="application/vnd.ms-office.chartcolorstyle+xml"/>
  <Override PartName="/ppt/charts/chartEx492.xml" ContentType="application/vnd.ms-office.chartex+xml"/>
  <Override PartName="/ppt/charts/style492.xml" ContentType="application/vnd.ms-office.chartstyle+xml"/>
  <Override PartName="/ppt/charts/colors492.xml" ContentType="application/vnd.ms-office.chartcolorstyle+xml"/>
  <Override PartName="/ppt/charts/chartEx493.xml" ContentType="application/vnd.ms-office.chartex+xml"/>
  <Override PartName="/ppt/charts/style493.xml" ContentType="application/vnd.ms-office.chartstyle+xml"/>
  <Override PartName="/ppt/charts/colors493.xml" ContentType="application/vnd.ms-office.chartcolorstyle+xml"/>
  <Override PartName="/ppt/charts/chartEx494.xml" ContentType="application/vnd.ms-office.chartex+xml"/>
  <Override PartName="/ppt/charts/style494.xml" ContentType="application/vnd.ms-office.chartstyle+xml"/>
  <Override PartName="/ppt/charts/colors494.xml" ContentType="application/vnd.ms-office.chartcolorstyle+xml"/>
  <Override PartName="/ppt/charts/chartEx495.xml" ContentType="application/vnd.ms-office.chartex+xml"/>
  <Override PartName="/ppt/charts/style495.xml" ContentType="application/vnd.ms-office.chartstyle+xml"/>
  <Override PartName="/ppt/charts/colors495.xml" ContentType="application/vnd.ms-office.chartcolorstyle+xml"/>
  <Override PartName="/ppt/charts/chartEx496.xml" ContentType="application/vnd.ms-office.chartex+xml"/>
  <Override PartName="/ppt/charts/style496.xml" ContentType="application/vnd.ms-office.chartstyle+xml"/>
  <Override PartName="/ppt/charts/colors496.xml" ContentType="application/vnd.ms-office.chartcolorstyle+xml"/>
  <Override PartName="/ppt/charts/chartEx497.xml" ContentType="application/vnd.ms-office.chartex+xml"/>
  <Override PartName="/ppt/charts/style497.xml" ContentType="application/vnd.ms-office.chartstyle+xml"/>
  <Override PartName="/ppt/charts/colors497.xml" ContentType="application/vnd.ms-office.chartcolorstyle+xml"/>
  <Override PartName="/ppt/charts/chartEx498.xml" ContentType="application/vnd.ms-office.chartex+xml"/>
  <Override PartName="/ppt/charts/style498.xml" ContentType="application/vnd.ms-office.chartstyle+xml"/>
  <Override PartName="/ppt/charts/colors498.xml" ContentType="application/vnd.ms-office.chartcolorstyle+xml"/>
  <Override PartName="/ppt/charts/chartEx499.xml" ContentType="application/vnd.ms-office.chartex+xml"/>
  <Override PartName="/ppt/charts/style499.xml" ContentType="application/vnd.ms-office.chartstyle+xml"/>
  <Override PartName="/ppt/charts/colors499.xml" ContentType="application/vnd.ms-office.chartcolorstyle+xml"/>
  <Override PartName="/ppt/charts/chartEx500.xml" ContentType="application/vnd.ms-office.chartex+xml"/>
  <Override PartName="/ppt/charts/style500.xml" ContentType="application/vnd.ms-office.chartstyle+xml"/>
  <Override PartName="/ppt/charts/colors500.xml" ContentType="application/vnd.ms-office.chartcolorstyle+xml"/>
  <Override PartName="/ppt/charts/chartEx501.xml" ContentType="application/vnd.ms-office.chartex+xml"/>
  <Override PartName="/ppt/charts/style501.xml" ContentType="application/vnd.ms-office.chartstyle+xml"/>
  <Override PartName="/ppt/charts/colors501.xml" ContentType="application/vnd.ms-office.chartcolorstyle+xml"/>
  <Override PartName="/ppt/charts/chartEx502.xml" ContentType="application/vnd.ms-office.chartex+xml"/>
  <Override PartName="/ppt/charts/style502.xml" ContentType="application/vnd.ms-office.chartstyle+xml"/>
  <Override PartName="/ppt/charts/colors502.xml" ContentType="application/vnd.ms-office.chartcolorstyle+xml"/>
  <Override PartName="/ppt/charts/chartEx503.xml" ContentType="application/vnd.ms-office.chartex+xml"/>
  <Override PartName="/ppt/charts/style503.xml" ContentType="application/vnd.ms-office.chartstyle+xml"/>
  <Override PartName="/ppt/charts/colors503.xml" ContentType="application/vnd.ms-office.chartcolorstyle+xml"/>
  <Override PartName="/ppt/charts/chartEx504.xml" ContentType="application/vnd.ms-office.chartex+xml"/>
  <Override PartName="/ppt/charts/style504.xml" ContentType="application/vnd.ms-office.chartstyle+xml"/>
  <Override PartName="/ppt/charts/colors504.xml" ContentType="application/vnd.ms-office.chartcolorstyle+xml"/>
  <Override PartName="/ppt/charts/chartEx505.xml" ContentType="application/vnd.ms-office.chartex+xml"/>
  <Override PartName="/ppt/charts/style505.xml" ContentType="application/vnd.ms-office.chartstyle+xml"/>
  <Override PartName="/ppt/charts/colors505.xml" ContentType="application/vnd.ms-office.chartcolorstyle+xml"/>
  <Override PartName="/ppt/charts/chartEx506.xml" ContentType="application/vnd.ms-office.chartex+xml"/>
  <Override PartName="/ppt/charts/style506.xml" ContentType="application/vnd.ms-office.chartstyle+xml"/>
  <Override PartName="/ppt/charts/colors506.xml" ContentType="application/vnd.ms-office.chartcolorstyle+xml"/>
  <Override PartName="/ppt/charts/chartEx507.xml" ContentType="application/vnd.ms-office.chartex+xml"/>
  <Override PartName="/ppt/charts/style507.xml" ContentType="application/vnd.ms-office.chartstyle+xml"/>
  <Override PartName="/ppt/charts/colors507.xml" ContentType="application/vnd.ms-office.chartcolorstyle+xml"/>
  <Override PartName="/ppt/charts/chartEx508.xml" ContentType="application/vnd.ms-office.chartex+xml"/>
  <Override PartName="/ppt/charts/style508.xml" ContentType="application/vnd.ms-office.chartstyle+xml"/>
  <Override PartName="/ppt/charts/colors508.xml" ContentType="application/vnd.ms-office.chartcolorstyle+xml"/>
  <Override PartName="/ppt/charts/chartEx509.xml" ContentType="application/vnd.ms-office.chartex+xml"/>
  <Override PartName="/ppt/charts/style509.xml" ContentType="application/vnd.ms-office.chartstyle+xml"/>
  <Override PartName="/ppt/charts/colors509.xml" ContentType="application/vnd.ms-office.chartcolorstyle+xml"/>
  <Override PartName="/ppt/charts/chartEx510.xml" ContentType="application/vnd.ms-office.chartex+xml"/>
  <Override PartName="/ppt/charts/style510.xml" ContentType="application/vnd.ms-office.chartstyle+xml"/>
  <Override PartName="/ppt/charts/colors510.xml" ContentType="application/vnd.ms-office.chartcolorstyle+xml"/>
  <Override PartName="/ppt/charts/chartEx511.xml" ContentType="application/vnd.ms-office.chartex+xml"/>
  <Override PartName="/ppt/charts/style511.xml" ContentType="application/vnd.ms-office.chartstyle+xml"/>
  <Override PartName="/ppt/charts/colors511.xml" ContentType="application/vnd.ms-office.chartcolorstyle+xml"/>
  <Override PartName="/ppt/charts/chartEx512.xml" ContentType="application/vnd.ms-office.chartex+xml"/>
  <Override PartName="/ppt/charts/style512.xml" ContentType="application/vnd.ms-office.chartstyle+xml"/>
  <Override PartName="/ppt/charts/colors512.xml" ContentType="application/vnd.ms-office.chartcolorstyle+xml"/>
  <Override PartName="/ppt/charts/chartEx513.xml" ContentType="application/vnd.ms-office.chartex+xml"/>
  <Override PartName="/ppt/charts/style513.xml" ContentType="application/vnd.ms-office.chartstyle+xml"/>
  <Override PartName="/ppt/charts/colors513.xml" ContentType="application/vnd.ms-office.chartcolorstyle+xml"/>
  <Override PartName="/ppt/charts/chartEx514.xml" ContentType="application/vnd.ms-office.chartex+xml"/>
  <Override PartName="/ppt/charts/style514.xml" ContentType="application/vnd.ms-office.chartstyle+xml"/>
  <Override PartName="/ppt/charts/colors514.xml" ContentType="application/vnd.ms-office.chartcolorstyle+xml"/>
  <Override PartName="/ppt/charts/chartEx515.xml" ContentType="application/vnd.ms-office.chartex+xml"/>
  <Override PartName="/ppt/charts/style515.xml" ContentType="application/vnd.ms-office.chartstyle+xml"/>
  <Override PartName="/ppt/charts/colors515.xml" ContentType="application/vnd.ms-office.chartcolorstyle+xml"/>
  <Override PartName="/ppt/charts/chartEx516.xml" ContentType="application/vnd.ms-office.chartex+xml"/>
  <Override PartName="/ppt/charts/style516.xml" ContentType="application/vnd.ms-office.chartstyle+xml"/>
  <Override PartName="/ppt/charts/colors516.xml" ContentType="application/vnd.ms-office.chartcolorstyle+xml"/>
  <Override PartName="/ppt/charts/chartEx517.xml" ContentType="application/vnd.ms-office.chartex+xml"/>
  <Override PartName="/ppt/charts/style517.xml" ContentType="application/vnd.ms-office.chartstyle+xml"/>
  <Override PartName="/ppt/charts/colors517.xml" ContentType="application/vnd.ms-office.chartcolorstyle+xml"/>
  <Override PartName="/ppt/charts/chartEx518.xml" ContentType="application/vnd.ms-office.chartex+xml"/>
  <Override PartName="/ppt/charts/style518.xml" ContentType="application/vnd.ms-office.chartstyle+xml"/>
  <Override PartName="/ppt/charts/colors518.xml" ContentType="application/vnd.ms-office.chartcolorstyle+xml"/>
  <Override PartName="/ppt/charts/chartEx519.xml" ContentType="application/vnd.ms-office.chartex+xml"/>
  <Override PartName="/ppt/charts/style519.xml" ContentType="application/vnd.ms-office.chartstyle+xml"/>
  <Override PartName="/ppt/charts/colors519.xml" ContentType="application/vnd.ms-office.chartcolorstyle+xml"/>
  <Override PartName="/ppt/charts/chartEx520.xml" ContentType="application/vnd.ms-office.chartex+xml"/>
  <Override PartName="/ppt/charts/style520.xml" ContentType="application/vnd.ms-office.chartstyle+xml"/>
  <Override PartName="/ppt/charts/colors520.xml" ContentType="application/vnd.ms-office.chartcolorstyle+xml"/>
  <Override PartName="/ppt/charts/chartEx521.xml" ContentType="application/vnd.ms-office.chartex+xml"/>
  <Override PartName="/ppt/charts/style521.xml" ContentType="application/vnd.ms-office.chartstyle+xml"/>
  <Override PartName="/ppt/charts/colors521.xml" ContentType="application/vnd.ms-office.chartcolorstyle+xml"/>
  <Override PartName="/ppt/charts/chartEx522.xml" ContentType="application/vnd.ms-office.chartex+xml"/>
  <Override PartName="/ppt/charts/style522.xml" ContentType="application/vnd.ms-office.chartstyle+xml"/>
  <Override PartName="/ppt/charts/colors522.xml" ContentType="application/vnd.ms-office.chartcolorstyle+xml"/>
  <Override PartName="/ppt/charts/chartEx523.xml" ContentType="application/vnd.ms-office.chartex+xml"/>
  <Override PartName="/ppt/charts/style523.xml" ContentType="application/vnd.ms-office.chartstyle+xml"/>
  <Override PartName="/ppt/charts/colors523.xml" ContentType="application/vnd.ms-office.chartcolorstyle+xml"/>
  <Override PartName="/ppt/charts/chartEx524.xml" ContentType="application/vnd.ms-office.chartex+xml"/>
  <Override PartName="/ppt/charts/style524.xml" ContentType="application/vnd.ms-office.chartstyle+xml"/>
  <Override PartName="/ppt/charts/colors524.xml" ContentType="application/vnd.ms-office.chartcolorstyle+xml"/>
  <Override PartName="/ppt/charts/chartEx525.xml" ContentType="application/vnd.ms-office.chartex+xml"/>
  <Override PartName="/ppt/charts/style525.xml" ContentType="application/vnd.ms-office.chartstyle+xml"/>
  <Override PartName="/ppt/charts/colors525.xml" ContentType="application/vnd.ms-office.chartcolorstyle+xml"/>
  <Override PartName="/ppt/charts/chartEx526.xml" ContentType="application/vnd.ms-office.chartex+xml"/>
  <Override PartName="/ppt/charts/style526.xml" ContentType="application/vnd.ms-office.chartstyle+xml"/>
  <Override PartName="/ppt/charts/colors526.xml" ContentType="application/vnd.ms-office.chartcolorstyle+xml"/>
  <Override PartName="/ppt/charts/chartEx527.xml" ContentType="application/vnd.ms-office.chartex+xml"/>
  <Override PartName="/ppt/charts/style527.xml" ContentType="application/vnd.ms-office.chartstyle+xml"/>
  <Override PartName="/ppt/charts/colors527.xml" ContentType="application/vnd.ms-office.chartcolorstyle+xml"/>
  <Override PartName="/ppt/charts/chartEx528.xml" ContentType="application/vnd.ms-office.chartex+xml"/>
  <Override PartName="/ppt/charts/style528.xml" ContentType="application/vnd.ms-office.chartstyle+xml"/>
  <Override PartName="/ppt/charts/colors528.xml" ContentType="application/vnd.ms-office.chartcolorstyle+xml"/>
  <Override PartName="/ppt/charts/chartEx529.xml" ContentType="application/vnd.ms-office.chartex+xml"/>
  <Override PartName="/ppt/charts/style529.xml" ContentType="application/vnd.ms-office.chartstyle+xml"/>
  <Override PartName="/ppt/charts/colors529.xml" ContentType="application/vnd.ms-office.chartcolorstyle+xml"/>
  <Override PartName="/ppt/charts/chartEx530.xml" ContentType="application/vnd.ms-office.chartex+xml"/>
  <Override PartName="/ppt/charts/style530.xml" ContentType="application/vnd.ms-office.chartstyle+xml"/>
  <Override PartName="/ppt/charts/colors530.xml" ContentType="application/vnd.ms-office.chartcolorstyle+xml"/>
  <Override PartName="/ppt/charts/chartEx531.xml" ContentType="application/vnd.ms-office.chartex+xml"/>
  <Override PartName="/ppt/charts/style531.xml" ContentType="application/vnd.ms-office.chartstyle+xml"/>
  <Override PartName="/ppt/charts/colors531.xml" ContentType="application/vnd.ms-office.chartcolorstyle+xml"/>
  <Override PartName="/ppt/charts/chartEx532.xml" ContentType="application/vnd.ms-office.chartex+xml"/>
  <Override PartName="/ppt/charts/style532.xml" ContentType="application/vnd.ms-office.chartstyle+xml"/>
  <Override PartName="/ppt/charts/colors532.xml" ContentType="application/vnd.ms-office.chartcolorstyle+xml"/>
  <Override PartName="/ppt/charts/chartEx533.xml" ContentType="application/vnd.ms-office.chartex+xml"/>
  <Override PartName="/ppt/charts/style533.xml" ContentType="application/vnd.ms-office.chartstyle+xml"/>
  <Override PartName="/ppt/charts/colors533.xml" ContentType="application/vnd.ms-office.chartcolorstyle+xml"/>
  <Override PartName="/ppt/charts/chartEx534.xml" ContentType="application/vnd.ms-office.chartex+xml"/>
  <Override PartName="/ppt/charts/style534.xml" ContentType="application/vnd.ms-office.chartstyle+xml"/>
  <Override PartName="/ppt/charts/colors534.xml" ContentType="application/vnd.ms-office.chartcolorstyle+xml"/>
  <Override PartName="/ppt/charts/chartEx535.xml" ContentType="application/vnd.ms-office.chartex+xml"/>
  <Override PartName="/ppt/charts/style535.xml" ContentType="application/vnd.ms-office.chartstyle+xml"/>
  <Override PartName="/ppt/charts/colors535.xml" ContentType="application/vnd.ms-office.chartcolorstyle+xml"/>
  <Override PartName="/ppt/charts/chartEx536.xml" ContentType="application/vnd.ms-office.chartex+xml"/>
  <Override PartName="/ppt/charts/style536.xml" ContentType="application/vnd.ms-office.chartstyle+xml"/>
  <Override PartName="/ppt/charts/colors536.xml" ContentType="application/vnd.ms-office.chartcolorstyle+xml"/>
  <Override PartName="/ppt/charts/chartEx537.xml" ContentType="application/vnd.ms-office.chartex+xml"/>
  <Override PartName="/ppt/charts/style537.xml" ContentType="application/vnd.ms-office.chartstyle+xml"/>
  <Override PartName="/ppt/charts/colors537.xml" ContentType="application/vnd.ms-office.chartcolorstyle+xml"/>
  <Override PartName="/ppt/charts/chartEx538.xml" ContentType="application/vnd.ms-office.chartex+xml"/>
  <Override PartName="/ppt/charts/style538.xml" ContentType="application/vnd.ms-office.chartstyle+xml"/>
  <Override PartName="/ppt/charts/colors538.xml" ContentType="application/vnd.ms-office.chartcolorstyle+xml"/>
  <Override PartName="/ppt/charts/chartEx539.xml" ContentType="application/vnd.ms-office.chartex+xml"/>
  <Override PartName="/ppt/charts/style539.xml" ContentType="application/vnd.ms-office.chartstyle+xml"/>
  <Override PartName="/ppt/charts/colors539.xml" ContentType="application/vnd.ms-office.chartcolorstyle+xml"/>
  <Override PartName="/ppt/charts/chartEx540.xml" ContentType="application/vnd.ms-office.chartex+xml"/>
  <Override PartName="/ppt/charts/style540.xml" ContentType="application/vnd.ms-office.chartstyle+xml"/>
  <Override PartName="/ppt/charts/colors540.xml" ContentType="application/vnd.ms-office.chartcolorstyle+xml"/>
  <Override PartName="/ppt/charts/chartEx541.xml" ContentType="application/vnd.ms-office.chartex+xml"/>
  <Override PartName="/ppt/charts/style541.xml" ContentType="application/vnd.ms-office.chartstyle+xml"/>
  <Override PartName="/ppt/charts/colors541.xml" ContentType="application/vnd.ms-office.chartcolorstyle+xml"/>
  <Override PartName="/ppt/charts/chartEx542.xml" ContentType="application/vnd.ms-office.chartex+xml"/>
  <Override PartName="/ppt/charts/style542.xml" ContentType="application/vnd.ms-office.chartstyle+xml"/>
  <Override PartName="/ppt/charts/colors542.xml" ContentType="application/vnd.ms-office.chartcolorstyle+xml"/>
  <Override PartName="/ppt/charts/chartEx543.xml" ContentType="application/vnd.ms-office.chartex+xml"/>
  <Override PartName="/ppt/charts/style543.xml" ContentType="application/vnd.ms-office.chartstyle+xml"/>
  <Override PartName="/ppt/charts/colors543.xml" ContentType="application/vnd.ms-office.chartcolorstyle+xml"/>
  <Override PartName="/ppt/charts/chartEx544.xml" ContentType="application/vnd.ms-office.chartex+xml"/>
  <Override PartName="/ppt/charts/style544.xml" ContentType="application/vnd.ms-office.chartstyle+xml"/>
  <Override PartName="/ppt/charts/colors544.xml" ContentType="application/vnd.ms-office.chartcolorstyle+xml"/>
  <Override PartName="/ppt/charts/chartEx545.xml" ContentType="application/vnd.ms-office.chartex+xml"/>
  <Override PartName="/ppt/charts/style545.xml" ContentType="application/vnd.ms-office.chartstyle+xml"/>
  <Override PartName="/ppt/charts/colors545.xml" ContentType="application/vnd.ms-office.chartcolorstyle+xml"/>
  <Override PartName="/ppt/charts/chartEx546.xml" ContentType="application/vnd.ms-office.chartex+xml"/>
  <Override PartName="/ppt/charts/style546.xml" ContentType="application/vnd.ms-office.chartstyle+xml"/>
  <Override PartName="/ppt/charts/colors546.xml" ContentType="application/vnd.ms-office.chartcolorstyle+xml"/>
  <Override PartName="/ppt/charts/chartEx547.xml" ContentType="application/vnd.ms-office.chartex+xml"/>
  <Override PartName="/ppt/charts/style547.xml" ContentType="application/vnd.ms-office.chartstyle+xml"/>
  <Override PartName="/ppt/charts/colors547.xml" ContentType="application/vnd.ms-office.chartcolorstyle+xml"/>
  <Override PartName="/ppt/charts/chartEx548.xml" ContentType="application/vnd.ms-office.chartex+xml"/>
  <Override PartName="/ppt/charts/style548.xml" ContentType="application/vnd.ms-office.chartstyle+xml"/>
  <Override PartName="/ppt/charts/colors548.xml" ContentType="application/vnd.ms-office.chartcolorstyle+xml"/>
  <Override PartName="/ppt/charts/chartEx549.xml" ContentType="application/vnd.ms-office.chartex+xml"/>
  <Override PartName="/ppt/charts/style549.xml" ContentType="application/vnd.ms-office.chartstyle+xml"/>
  <Override PartName="/ppt/charts/colors549.xml" ContentType="application/vnd.ms-office.chartcolorstyle+xml"/>
  <Override PartName="/ppt/charts/chartEx550.xml" ContentType="application/vnd.ms-office.chartex+xml"/>
  <Override PartName="/ppt/charts/style550.xml" ContentType="application/vnd.ms-office.chartstyle+xml"/>
  <Override PartName="/ppt/charts/colors550.xml" ContentType="application/vnd.ms-office.chartcolorstyle+xml"/>
  <Override PartName="/ppt/charts/chartEx551.xml" ContentType="application/vnd.ms-office.chartex+xml"/>
  <Override PartName="/ppt/charts/style551.xml" ContentType="application/vnd.ms-office.chartstyle+xml"/>
  <Override PartName="/ppt/charts/colors551.xml" ContentType="application/vnd.ms-office.chartcolorstyle+xml"/>
  <Override PartName="/ppt/charts/chartEx552.xml" ContentType="application/vnd.ms-office.chartex+xml"/>
  <Override PartName="/ppt/charts/style552.xml" ContentType="application/vnd.ms-office.chartstyle+xml"/>
  <Override PartName="/ppt/charts/colors552.xml" ContentType="application/vnd.ms-office.chartcolorstyle+xml"/>
  <Override PartName="/ppt/charts/chartEx553.xml" ContentType="application/vnd.ms-office.chartex+xml"/>
  <Override PartName="/ppt/charts/style553.xml" ContentType="application/vnd.ms-office.chartstyle+xml"/>
  <Override PartName="/ppt/charts/colors553.xml" ContentType="application/vnd.ms-office.chartcolorstyle+xml"/>
  <Override PartName="/ppt/charts/chartEx554.xml" ContentType="application/vnd.ms-office.chartex+xml"/>
  <Override PartName="/ppt/charts/style554.xml" ContentType="application/vnd.ms-office.chartstyle+xml"/>
  <Override PartName="/ppt/charts/colors554.xml" ContentType="application/vnd.ms-office.chartcolorstyle+xml"/>
  <Override PartName="/ppt/charts/chartEx555.xml" ContentType="application/vnd.ms-office.chartex+xml"/>
  <Override PartName="/ppt/charts/style555.xml" ContentType="application/vnd.ms-office.chartstyle+xml"/>
  <Override PartName="/ppt/charts/colors555.xml" ContentType="application/vnd.ms-office.chartcolorstyle+xml"/>
  <Override PartName="/ppt/charts/chartEx556.xml" ContentType="application/vnd.ms-office.chartex+xml"/>
  <Override PartName="/ppt/charts/style556.xml" ContentType="application/vnd.ms-office.chartstyle+xml"/>
  <Override PartName="/ppt/charts/colors556.xml" ContentType="application/vnd.ms-office.chartcolorstyle+xml"/>
  <Override PartName="/ppt/charts/chartEx557.xml" ContentType="application/vnd.ms-office.chartex+xml"/>
  <Override PartName="/ppt/charts/style557.xml" ContentType="application/vnd.ms-office.chartstyle+xml"/>
  <Override PartName="/ppt/charts/colors557.xml" ContentType="application/vnd.ms-office.chartcolorstyle+xml"/>
  <Override PartName="/ppt/charts/chartEx558.xml" ContentType="application/vnd.ms-office.chartex+xml"/>
  <Override PartName="/ppt/charts/style558.xml" ContentType="application/vnd.ms-office.chartstyle+xml"/>
  <Override PartName="/ppt/charts/colors558.xml" ContentType="application/vnd.ms-office.chartcolorstyle+xml"/>
  <Override PartName="/ppt/charts/chartEx559.xml" ContentType="application/vnd.ms-office.chartex+xml"/>
  <Override PartName="/ppt/charts/style559.xml" ContentType="application/vnd.ms-office.chartstyle+xml"/>
  <Override PartName="/ppt/charts/colors559.xml" ContentType="application/vnd.ms-office.chartcolorstyle+xml"/>
  <Override PartName="/ppt/charts/chartEx560.xml" ContentType="application/vnd.ms-office.chartex+xml"/>
  <Override PartName="/ppt/charts/style560.xml" ContentType="application/vnd.ms-office.chartstyle+xml"/>
  <Override PartName="/ppt/charts/colors560.xml" ContentType="application/vnd.ms-office.chartcolorstyle+xml"/>
  <Override PartName="/ppt/charts/chartEx561.xml" ContentType="application/vnd.ms-office.chartex+xml"/>
  <Override PartName="/ppt/charts/style561.xml" ContentType="application/vnd.ms-office.chartstyle+xml"/>
  <Override PartName="/ppt/charts/colors561.xml" ContentType="application/vnd.ms-office.chartcolorstyle+xml"/>
  <Override PartName="/ppt/charts/chartEx562.xml" ContentType="application/vnd.ms-office.chartex+xml"/>
  <Override PartName="/ppt/charts/style562.xml" ContentType="application/vnd.ms-office.chartstyle+xml"/>
  <Override PartName="/ppt/charts/colors562.xml" ContentType="application/vnd.ms-office.chartcolorstyle+xml"/>
  <Override PartName="/ppt/charts/chartEx563.xml" ContentType="application/vnd.ms-office.chartex+xml"/>
  <Override PartName="/ppt/charts/style563.xml" ContentType="application/vnd.ms-office.chartstyle+xml"/>
  <Override PartName="/ppt/charts/colors563.xml" ContentType="application/vnd.ms-office.chartcolorstyle+xml"/>
  <Override PartName="/ppt/charts/chartEx564.xml" ContentType="application/vnd.ms-office.chartex+xml"/>
  <Override PartName="/ppt/charts/style564.xml" ContentType="application/vnd.ms-office.chartstyle+xml"/>
  <Override PartName="/ppt/charts/colors564.xml" ContentType="application/vnd.ms-office.chartcolorstyle+xml"/>
  <Override PartName="/ppt/charts/chartEx565.xml" ContentType="application/vnd.ms-office.chartex+xml"/>
  <Override PartName="/ppt/charts/style565.xml" ContentType="application/vnd.ms-office.chartstyle+xml"/>
  <Override PartName="/ppt/charts/colors565.xml" ContentType="application/vnd.ms-office.chartcolorstyle+xml"/>
  <Override PartName="/ppt/charts/chartEx566.xml" ContentType="application/vnd.ms-office.chartex+xml"/>
  <Override PartName="/ppt/charts/style566.xml" ContentType="application/vnd.ms-office.chartstyle+xml"/>
  <Override PartName="/ppt/charts/colors566.xml" ContentType="application/vnd.ms-office.chartcolorstyle+xml"/>
  <Override PartName="/ppt/charts/chartEx567.xml" ContentType="application/vnd.ms-office.chartex+xml"/>
  <Override PartName="/ppt/charts/style567.xml" ContentType="application/vnd.ms-office.chartstyle+xml"/>
  <Override PartName="/ppt/charts/colors567.xml" ContentType="application/vnd.ms-office.chartcolorstyle+xml"/>
  <Override PartName="/ppt/charts/chartEx568.xml" ContentType="application/vnd.ms-office.chartex+xml"/>
  <Override PartName="/ppt/charts/style568.xml" ContentType="application/vnd.ms-office.chartstyle+xml"/>
  <Override PartName="/ppt/charts/colors568.xml" ContentType="application/vnd.ms-office.chartcolorstyle+xml"/>
  <Override PartName="/ppt/charts/chartEx569.xml" ContentType="application/vnd.ms-office.chartex+xml"/>
  <Override PartName="/ppt/charts/style569.xml" ContentType="application/vnd.ms-office.chartstyle+xml"/>
  <Override PartName="/ppt/charts/colors569.xml" ContentType="application/vnd.ms-office.chartcolorstyle+xml"/>
  <Override PartName="/ppt/charts/chartEx570.xml" ContentType="application/vnd.ms-office.chartex+xml"/>
  <Override PartName="/ppt/charts/style570.xml" ContentType="application/vnd.ms-office.chartstyle+xml"/>
  <Override PartName="/ppt/charts/colors570.xml" ContentType="application/vnd.ms-office.chartcolorstyle+xml"/>
  <Override PartName="/ppt/charts/chartEx571.xml" ContentType="application/vnd.ms-office.chartex+xml"/>
  <Override PartName="/ppt/charts/style571.xml" ContentType="application/vnd.ms-office.chartstyle+xml"/>
  <Override PartName="/ppt/charts/colors571.xml" ContentType="application/vnd.ms-office.chartcolorstyle+xml"/>
  <Override PartName="/ppt/charts/chartEx572.xml" ContentType="application/vnd.ms-office.chartex+xml"/>
  <Override PartName="/ppt/charts/style572.xml" ContentType="application/vnd.ms-office.chartstyle+xml"/>
  <Override PartName="/ppt/charts/colors572.xml" ContentType="application/vnd.ms-office.chartcolorstyle+xml"/>
  <Override PartName="/ppt/charts/chartEx573.xml" ContentType="application/vnd.ms-office.chartex+xml"/>
  <Override PartName="/ppt/charts/style573.xml" ContentType="application/vnd.ms-office.chartstyle+xml"/>
  <Override PartName="/ppt/charts/colors573.xml" ContentType="application/vnd.ms-office.chartcolorstyle+xml"/>
  <Override PartName="/ppt/charts/chartEx574.xml" ContentType="application/vnd.ms-office.chartex+xml"/>
  <Override PartName="/ppt/charts/style574.xml" ContentType="application/vnd.ms-office.chartstyle+xml"/>
  <Override PartName="/ppt/charts/colors574.xml" ContentType="application/vnd.ms-office.chartcolorstyle+xml"/>
  <Override PartName="/ppt/charts/chartEx575.xml" ContentType="application/vnd.ms-office.chartex+xml"/>
  <Override PartName="/ppt/charts/style575.xml" ContentType="application/vnd.ms-office.chartstyle+xml"/>
  <Override PartName="/ppt/charts/colors575.xml" ContentType="application/vnd.ms-office.chartcolorstyle+xml"/>
  <Override PartName="/ppt/charts/chartEx576.xml" ContentType="application/vnd.ms-office.chartex+xml"/>
  <Override PartName="/ppt/charts/style576.xml" ContentType="application/vnd.ms-office.chartstyle+xml"/>
  <Override PartName="/ppt/charts/colors576.xml" ContentType="application/vnd.ms-office.chartcolorstyle+xml"/>
  <Override PartName="/ppt/charts/chartEx577.xml" ContentType="application/vnd.ms-office.chartex+xml"/>
  <Override PartName="/ppt/charts/style577.xml" ContentType="application/vnd.ms-office.chartstyle+xml"/>
  <Override PartName="/ppt/charts/colors577.xml" ContentType="application/vnd.ms-office.chartcolorstyle+xml"/>
  <Override PartName="/ppt/charts/chartEx578.xml" ContentType="application/vnd.ms-office.chartex+xml"/>
  <Override PartName="/ppt/charts/style578.xml" ContentType="application/vnd.ms-office.chartstyle+xml"/>
  <Override PartName="/ppt/charts/colors578.xml" ContentType="application/vnd.ms-office.chartcolorstyle+xml"/>
  <Override PartName="/ppt/charts/chartEx579.xml" ContentType="application/vnd.ms-office.chartex+xml"/>
  <Override PartName="/ppt/charts/style579.xml" ContentType="application/vnd.ms-office.chartstyle+xml"/>
  <Override PartName="/ppt/charts/colors579.xml" ContentType="application/vnd.ms-office.chartcolorstyle+xml"/>
  <Override PartName="/ppt/charts/chartEx580.xml" ContentType="application/vnd.ms-office.chartex+xml"/>
  <Override PartName="/ppt/charts/style580.xml" ContentType="application/vnd.ms-office.chartstyle+xml"/>
  <Override PartName="/ppt/charts/colors580.xml" ContentType="application/vnd.ms-office.chartcolorstyle+xml"/>
  <Override PartName="/ppt/charts/chartEx581.xml" ContentType="application/vnd.ms-office.chartex+xml"/>
  <Override PartName="/ppt/charts/style581.xml" ContentType="application/vnd.ms-office.chartstyle+xml"/>
  <Override PartName="/ppt/charts/colors581.xml" ContentType="application/vnd.ms-office.chartcolorstyle+xml"/>
  <Override PartName="/ppt/charts/chartEx582.xml" ContentType="application/vnd.ms-office.chartex+xml"/>
  <Override PartName="/ppt/charts/style582.xml" ContentType="application/vnd.ms-office.chartstyle+xml"/>
  <Override PartName="/ppt/charts/colors582.xml" ContentType="application/vnd.ms-office.chartcolorstyle+xml"/>
  <Override PartName="/ppt/charts/chartEx583.xml" ContentType="application/vnd.ms-office.chartex+xml"/>
  <Override PartName="/ppt/charts/style583.xml" ContentType="application/vnd.ms-office.chartstyle+xml"/>
  <Override PartName="/ppt/charts/colors583.xml" ContentType="application/vnd.ms-office.chartcolorstyle+xml"/>
  <Override PartName="/ppt/charts/chartEx584.xml" ContentType="application/vnd.ms-office.chartex+xml"/>
  <Override PartName="/ppt/charts/style584.xml" ContentType="application/vnd.ms-office.chartstyle+xml"/>
  <Override PartName="/ppt/charts/colors584.xml" ContentType="application/vnd.ms-office.chartcolorstyle+xml"/>
  <Override PartName="/ppt/charts/chartEx585.xml" ContentType="application/vnd.ms-office.chartex+xml"/>
  <Override PartName="/ppt/charts/style585.xml" ContentType="application/vnd.ms-office.chartstyle+xml"/>
  <Override PartName="/ppt/charts/colors585.xml" ContentType="application/vnd.ms-office.chartcolorstyle+xml"/>
  <Override PartName="/ppt/charts/chartEx586.xml" ContentType="application/vnd.ms-office.chartex+xml"/>
  <Override PartName="/ppt/charts/style586.xml" ContentType="application/vnd.ms-office.chartstyle+xml"/>
  <Override PartName="/ppt/charts/colors586.xml" ContentType="application/vnd.ms-office.chartcolorstyle+xml"/>
  <Override PartName="/ppt/charts/chartEx587.xml" ContentType="application/vnd.ms-office.chartex+xml"/>
  <Override PartName="/ppt/charts/style587.xml" ContentType="application/vnd.ms-office.chartstyle+xml"/>
  <Override PartName="/ppt/charts/colors587.xml" ContentType="application/vnd.ms-office.chartcolorstyle+xml"/>
  <Override PartName="/ppt/charts/chartEx588.xml" ContentType="application/vnd.ms-office.chartex+xml"/>
  <Override PartName="/ppt/charts/style588.xml" ContentType="application/vnd.ms-office.chartstyle+xml"/>
  <Override PartName="/ppt/charts/colors588.xml" ContentType="application/vnd.ms-office.chartcolorstyle+xml"/>
  <Override PartName="/ppt/charts/chartEx589.xml" ContentType="application/vnd.ms-office.chartex+xml"/>
  <Override PartName="/ppt/charts/style589.xml" ContentType="application/vnd.ms-office.chartstyle+xml"/>
  <Override PartName="/ppt/charts/colors589.xml" ContentType="application/vnd.ms-office.chartcolorstyle+xml"/>
  <Override PartName="/ppt/charts/chartEx590.xml" ContentType="application/vnd.ms-office.chartex+xml"/>
  <Override PartName="/ppt/charts/style590.xml" ContentType="application/vnd.ms-office.chartstyle+xml"/>
  <Override PartName="/ppt/charts/colors590.xml" ContentType="application/vnd.ms-office.chartcolorstyle+xml"/>
  <Override PartName="/ppt/charts/chartEx591.xml" ContentType="application/vnd.ms-office.chartex+xml"/>
  <Override PartName="/ppt/charts/style591.xml" ContentType="application/vnd.ms-office.chartstyle+xml"/>
  <Override PartName="/ppt/charts/colors591.xml" ContentType="application/vnd.ms-office.chartcolorstyle+xml"/>
  <Override PartName="/ppt/charts/chartEx592.xml" ContentType="application/vnd.ms-office.chartex+xml"/>
  <Override PartName="/ppt/charts/style592.xml" ContentType="application/vnd.ms-office.chartstyle+xml"/>
  <Override PartName="/ppt/charts/colors592.xml" ContentType="application/vnd.ms-office.chartcolorstyle+xml"/>
  <Override PartName="/ppt/charts/chartEx593.xml" ContentType="application/vnd.ms-office.chartex+xml"/>
  <Override PartName="/ppt/charts/style593.xml" ContentType="application/vnd.ms-office.chartstyle+xml"/>
  <Override PartName="/ppt/charts/colors593.xml" ContentType="application/vnd.ms-office.chartcolorstyle+xml"/>
  <Override PartName="/ppt/charts/chartEx594.xml" ContentType="application/vnd.ms-office.chartex+xml"/>
  <Override PartName="/ppt/charts/style594.xml" ContentType="application/vnd.ms-office.chartstyle+xml"/>
  <Override PartName="/ppt/charts/colors594.xml" ContentType="application/vnd.ms-office.chartcolorstyle+xml"/>
  <Override PartName="/ppt/charts/chartEx595.xml" ContentType="application/vnd.ms-office.chartex+xml"/>
  <Override PartName="/ppt/charts/style595.xml" ContentType="application/vnd.ms-office.chartstyle+xml"/>
  <Override PartName="/ppt/charts/colors595.xml" ContentType="application/vnd.ms-office.chartcolorstyle+xml"/>
  <Override PartName="/ppt/charts/chartEx596.xml" ContentType="application/vnd.ms-office.chartex+xml"/>
  <Override PartName="/ppt/charts/style596.xml" ContentType="application/vnd.ms-office.chartstyle+xml"/>
  <Override PartName="/ppt/charts/colors596.xml" ContentType="application/vnd.ms-office.chartcolorstyle+xml"/>
  <Override PartName="/ppt/charts/chartEx597.xml" ContentType="application/vnd.ms-office.chartex+xml"/>
  <Override PartName="/ppt/charts/style597.xml" ContentType="application/vnd.ms-office.chartstyle+xml"/>
  <Override PartName="/ppt/charts/colors597.xml" ContentType="application/vnd.ms-office.chartcolorstyle+xml"/>
  <Override PartName="/ppt/charts/chartEx598.xml" ContentType="application/vnd.ms-office.chartex+xml"/>
  <Override PartName="/ppt/charts/style598.xml" ContentType="application/vnd.ms-office.chartstyle+xml"/>
  <Override PartName="/ppt/charts/colors598.xml" ContentType="application/vnd.ms-office.chartcolorstyle+xml"/>
  <Override PartName="/ppt/charts/chartEx599.xml" ContentType="application/vnd.ms-office.chartex+xml"/>
  <Override PartName="/ppt/charts/style599.xml" ContentType="application/vnd.ms-office.chartstyle+xml"/>
  <Override PartName="/ppt/charts/colors599.xml" ContentType="application/vnd.ms-office.chartcolorstyle+xml"/>
  <Override PartName="/ppt/charts/chartEx600.xml" ContentType="application/vnd.ms-office.chartex+xml"/>
  <Override PartName="/ppt/charts/style600.xml" ContentType="application/vnd.ms-office.chartstyle+xml"/>
  <Override PartName="/ppt/charts/colors600.xml" ContentType="application/vnd.ms-office.chartcolorstyle+xml"/>
  <Override PartName="/ppt/charts/chartEx601.xml" ContentType="application/vnd.ms-office.chartex+xml"/>
  <Override PartName="/ppt/charts/style601.xml" ContentType="application/vnd.ms-office.chartstyle+xml"/>
  <Override PartName="/ppt/charts/colors601.xml" ContentType="application/vnd.ms-office.chartcolorstyle+xml"/>
  <Override PartName="/ppt/charts/chartEx602.xml" ContentType="application/vnd.ms-office.chartex+xml"/>
  <Override PartName="/ppt/charts/style602.xml" ContentType="application/vnd.ms-office.chartstyle+xml"/>
  <Override PartName="/ppt/charts/colors602.xml" ContentType="application/vnd.ms-office.chartcolorstyle+xml"/>
  <Override PartName="/ppt/charts/chartEx603.xml" ContentType="application/vnd.ms-office.chartex+xml"/>
  <Override PartName="/ppt/charts/style603.xml" ContentType="application/vnd.ms-office.chartstyle+xml"/>
  <Override PartName="/ppt/charts/colors603.xml" ContentType="application/vnd.ms-office.chartcolorstyle+xml"/>
  <Override PartName="/ppt/charts/chartEx604.xml" ContentType="application/vnd.ms-office.chartex+xml"/>
  <Override PartName="/ppt/charts/style604.xml" ContentType="application/vnd.ms-office.chartstyle+xml"/>
  <Override PartName="/ppt/charts/colors604.xml" ContentType="application/vnd.ms-office.chartcolorstyle+xml"/>
  <Override PartName="/ppt/charts/chartEx605.xml" ContentType="application/vnd.ms-office.chartex+xml"/>
  <Override PartName="/ppt/charts/style605.xml" ContentType="application/vnd.ms-office.chartstyle+xml"/>
  <Override PartName="/ppt/charts/colors605.xml" ContentType="application/vnd.ms-office.chartcolorstyle+xml"/>
  <Override PartName="/ppt/charts/chartEx606.xml" ContentType="application/vnd.ms-office.chartex+xml"/>
  <Override PartName="/ppt/charts/style606.xml" ContentType="application/vnd.ms-office.chartstyle+xml"/>
  <Override PartName="/ppt/charts/colors606.xml" ContentType="application/vnd.ms-office.chartcolorstyle+xml"/>
  <Override PartName="/ppt/charts/chartEx607.xml" ContentType="application/vnd.ms-office.chartex+xml"/>
  <Override PartName="/ppt/charts/style607.xml" ContentType="application/vnd.ms-office.chartstyle+xml"/>
  <Override PartName="/ppt/charts/colors607.xml" ContentType="application/vnd.ms-office.chartcolorstyle+xml"/>
  <Override PartName="/ppt/charts/chartEx608.xml" ContentType="application/vnd.ms-office.chartex+xml"/>
  <Override PartName="/ppt/charts/style608.xml" ContentType="application/vnd.ms-office.chartstyle+xml"/>
  <Override PartName="/ppt/charts/colors608.xml" ContentType="application/vnd.ms-office.chartcolorstyle+xml"/>
  <Override PartName="/ppt/charts/chartEx609.xml" ContentType="application/vnd.ms-office.chartex+xml"/>
  <Override PartName="/ppt/charts/style609.xml" ContentType="application/vnd.ms-office.chartstyle+xml"/>
  <Override PartName="/ppt/charts/colors609.xml" ContentType="application/vnd.ms-office.chartcolorstyle+xml"/>
  <Override PartName="/ppt/charts/chartEx610.xml" ContentType="application/vnd.ms-office.chartex+xml"/>
  <Override PartName="/ppt/charts/style610.xml" ContentType="application/vnd.ms-office.chartstyle+xml"/>
  <Override PartName="/ppt/charts/colors610.xml" ContentType="application/vnd.ms-office.chartcolorstyle+xml"/>
  <Override PartName="/ppt/charts/chartEx611.xml" ContentType="application/vnd.ms-office.chartex+xml"/>
  <Override PartName="/ppt/charts/style611.xml" ContentType="application/vnd.ms-office.chartstyle+xml"/>
  <Override PartName="/ppt/charts/colors611.xml" ContentType="application/vnd.ms-office.chartcolorstyle+xml"/>
  <Override PartName="/ppt/charts/chartEx612.xml" ContentType="application/vnd.ms-office.chartex+xml"/>
  <Override PartName="/ppt/charts/style612.xml" ContentType="application/vnd.ms-office.chartstyle+xml"/>
  <Override PartName="/ppt/charts/colors612.xml" ContentType="application/vnd.ms-office.chartcolorstyle+xml"/>
  <Override PartName="/ppt/charts/chartEx613.xml" ContentType="application/vnd.ms-office.chartex+xml"/>
  <Override PartName="/ppt/charts/style613.xml" ContentType="application/vnd.ms-office.chartstyle+xml"/>
  <Override PartName="/ppt/charts/colors613.xml" ContentType="application/vnd.ms-office.chartcolorstyle+xml"/>
  <Override PartName="/ppt/charts/chartEx614.xml" ContentType="application/vnd.ms-office.chartex+xml"/>
  <Override PartName="/ppt/charts/style614.xml" ContentType="application/vnd.ms-office.chartstyle+xml"/>
  <Override PartName="/ppt/charts/colors614.xml" ContentType="application/vnd.ms-office.chartcolorstyle+xml"/>
  <Override PartName="/ppt/charts/chartEx615.xml" ContentType="application/vnd.ms-office.chartex+xml"/>
  <Override PartName="/ppt/charts/style615.xml" ContentType="application/vnd.ms-office.chartstyle+xml"/>
  <Override PartName="/ppt/charts/colors615.xml" ContentType="application/vnd.ms-office.chartcolorstyle+xml"/>
  <Override PartName="/ppt/charts/chartEx616.xml" ContentType="application/vnd.ms-office.chartex+xml"/>
  <Override PartName="/ppt/charts/style616.xml" ContentType="application/vnd.ms-office.chartstyle+xml"/>
  <Override PartName="/ppt/charts/colors616.xml" ContentType="application/vnd.ms-office.chartcolorstyle+xml"/>
  <Override PartName="/ppt/charts/chartEx617.xml" ContentType="application/vnd.ms-office.chartex+xml"/>
  <Override PartName="/ppt/charts/style617.xml" ContentType="application/vnd.ms-office.chartstyle+xml"/>
  <Override PartName="/ppt/charts/colors617.xml" ContentType="application/vnd.ms-office.chartcolorstyle+xml"/>
  <Override PartName="/ppt/charts/chartEx618.xml" ContentType="application/vnd.ms-office.chartex+xml"/>
  <Override PartName="/ppt/charts/style618.xml" ContentType="application/vnd.ms-office.chartstyle+xml"/>
  <Override PartName="/ppt/charts/colors618.xml" ContentType="application/vnd.ms-office.chartcolorstyle+xml"/>
  <Override PartName="/ppt/charts/chartEx619.xml" ContentType="application/vnd.ms-office.chartex+xml"/>
  <Override PartName="/ppt/charts/style619.xml" ContentType="application/vnd.ms-office.chartstyle+xml"/>
  <Override PartName="/ppt/charts/colors619.xml" ContentType="application/vnd.ms-office.chartcolorstyle+xml"/>
  <Override PartName="/ppt/charts/chartEx620.xml" ContentType="application/vnd.ms-office.chartex+xml"/>
  <Override PartName="/ppt/charts/style620.xml" ContentType="application/vnd.ms-office.chartstyle+xml"/>
  <Override PartName="/ppt/charts/colors620.xml" ContentType="application/vnd.ms-office.chartcolorstyle+xml"/>
  <Override PartName="/ppt/charts/chartEx621.xml" ContentType="application/vnd.ms-office.chartex+xml"/>
  <Override PartName="/ppt/charts/style621.xml" ContentType="application/vnd.ms-office.chartstyle+xml"/>
  <Override PartName="/ppt/charts/colors621.xml" ContentType="application/vnd.ms-office.chartcolorstyle+xml"/>
  <Override PartName="/ppt/charts/chartEx622.xml" ContentType="application/vnd.ms-office.chartex+xml"/>
  <Override PartName="/ppt/charts/style622.xml" ContentType="application/vnd.ms-office.chartstyle+xml"/>
  <Override PartName="/ppt/charts/colors622.xml" ContentType="application/vnd.ms-office.chartcolorstyle+xml"/>
  <Override PartName="/ppt/charts/chartEx623.xml" ContentType="application/vnd.ms-office.chartex+xml"/>
  <Override PartName="/ppt/charts/style623.xml" ContentType="application/vnd.ms-office.chartstyle+xml"/>
  <Override PartName="/ppt/charts/colors623.xml" ContentType="application/vnd.ms-office.chartcolorstyle+xml"/>
  <Override PartName="/ppt/charts/chartEx624.xml" ContentType="application/vnd.ms-office.chartex+xml"/>
  <Override PartName="/ppt/charts/style624.xml" ContentType="application/vnd.ms-office.chartstyle+xml"/>
  <Override PartName="/ppt/charts/colors624.xml" ContentType="application/vnd.ms-office.chartcolorstyle+xml"/>
  <Override PartName="/ppt/charts/chartEx625.xml" ContentType="application/vnd.ms-office.chartex+xml"/>
  <Override PartName="/ppt/charts/style625.xml" ContentType="application/vnd.ms-office.chartstyle+xml"/>
  <Override PartName="/ppt/charts/colors625.xml" ContentType="application/vnd.ms-office.chartcolorstyle+xml"/>
  <Override PartName="/ppt/charts/chartEx626.xml" ContentType="application/vnd.ms-office.chartex+xml"/>
  <Override PartName="/ppt/charts/style626.xml" ContentType="application/vnd.ms-office.chartstyle+xml"/>
  <Override PartName="/ppt/charts/colors626.xml" ContentType="application/vnd.ms-office.chartcolorstyle+xml"/>
  <Override PartName="/ppt/charts/chartEx627.xml" ContentType="application/vnd.ms-office.chartex+xml"/>
  <Override PartName="/ppt/charts/style627.xml" ContentType="application/vnd.ms-office.chartstyle+xml"/>
  <Override PartName="/ppt/charts/colors627.xml" ContentType="application/vnd.ms-office.chartcolorstyle+xml"/>
  <Override PartName="/ppt/charts/chartEx628.xml" ContentType="application/vnd.ms-office.chartex+xml"/>
  <Override PartName="/ppt/charts/style628.xml" ContentType="application/vnd.ms-office.chartstyle+xml"/>
  <Override PartName="/ppt/charts/colors628.xml" ContentType="application/vnd.ms-office.chartcolorstyle+xml"/>
  <Override PartName="/ppt/charts/chartEx629.xml" ContentType="application/vnd.ms-office.chartex+xml"/>
  <Override PartName="/ppt/charts/style629.xml" ContentType="application/vnd.ms-office.chartstyle+xml"/>
  <Override PartName="/ppt/charts/colors629.xml" ContentType="application/vnd.ms-office.chartcolorstyle+xml"/>
  <Override PartName="/ppt/charts/chartEx630.xml" ContentType="application/vnd.ms-office.chartex+xml"/>
  <Override PartName="/ppt/charts/style630.xml" ContentType="application/vnd.ms-office.chartstyle+xml"/>
  <Override PartName="/ppt/charts/colors630.xml" ContentType="application/vnd.ms-office.chartcolorstyle+xml"/>
  <Override PartName="/ppt/charts/chartEx631.xml" ContentType="application/vnd.ms-office.chartex+xml"/>
  <Override PartName="/ppt/charts/style631.xml" ContentType="application/vnd.ms-office.chartstyle+xml"/>
  <Override PartName="/ppt/charts/colors631.xml" ContentType="application/vnd.ms-office.chartcolorstyle+xml"/>
  <Override PartName="/ppt/charts/chartEx632.xml" ContentType="application/vnd.ms-office.chartex+xml"/>
  <Override PartName="/ppt/charts/style632.xml" ContentType="application/vnd.ms-office.chartstyle+xml"/>
  <Override PartName="/ppt/charts/colors632.xml" ContentType="application/vnd.ms-office.chartcolorstyle+xml"/>
  <Override PartName="/ppt/charts/chartEx633.xml" ContentType="application/vnd.ms-office.chartex+xml"/>
  <Override PartName="/ppt/charts/style633.xml" ContentType="application/vnd.ms-office.chartstyle+xml"/>
  <Override PartName="/ppt/charts/colors633.xml" ContentType="application/vnd.ms-office.chartcolorstyle+xml"/>
  <Override PartName="/ppt/charts/chartEx634.xml" ContentType="application/vnd.ms-office.chartex+xml"/>
  <Override PartName="/ppt/charts/style634.xml" ContentType="application/vnd.ms-office.chartstyle+xml"/>
  <Override PartName="/ppt/charts/colors634.xml" ContentType="application/vnd.ms-office.chartcolorstyle+xml"/>
  <Override PartName="/ppt/charts/chartEx635.xml" ContentType="application/vnd.ms-office.chartex+xml"/>
  <Override PartName="/ppt/charts/style635.xml" ContentType="application/vnd.ms-office.chartstyle+xml"/>
  <Override PartName="/ppt/charts/colors635.xml" ContentType="application/vnd.ms-office.chartcolorstyle+xml"/>
  <Override PartName="/ppt/charts/chartEx636.xml" ContentType="application/vnd.ms-office.chartex+xml"/>
  <Override PartName="/ppt/charts/style636.xml" ContentType="application/vnd.ms-office.chartstyle+xml"/>
  <Override PartName="/ppt/charts/colors636.xml" ContentType="application/vnd.ms-office.chartcolorstyle+xml"/>
  <Override PartName="/ppt/charts/chartEx637.xml" ContentType="application/vnd.ms-office.chartex+xml"/>
  <Override PartName="/ppt/charts/style637.xml" ContentType="application/vnd.ms-office.chartstyle+xml"/>
  <Override PartName="/ppt/charts/colors637.xml" ContentType="application/vnd.ms-office.chartcolorstyle+xml"/>
  <Override PartName="/ppt/charts/chartEx638.xml" ContentType="application/vnd.ms-office.chartex+xml"/>
  <Override PartName="/ppt/charts/style638.xml" ContentType="application/vnd.ms-office.chartstyle+xml"/>
  <Override PartName="/ppt/charts/colors638.xml" ContentType="application/vnd.ms-office.chartcolorstyle+xml"/>
  <Override PartName="/ppt/charts/chartEx639.xml" ContentType="application/vnd.ms-office.chartex+xml"/>
  <Override PartName="/ppt/charts/style639.xml" ContentType="application/vnd.ms-office.chartstyle+xml"/>
  <Override PartName="/ppt/charts/colors639.xml" ContentType="application/vnd.ms-office.chartcolorstyle+xml"/>
  <Override PartName="/ppt/charts/chartEx640.xml" ContentType="application/vnd.ms-office.chartex+xml"/>
  <Override PartName="/ppt/charts/style640.xml" ContentType="application/vnd.ms-office.chartstyle+xml"/>
  <Override PartName="/ppt/charts/colors640.xml" ContentType="application/vnd.ms-office.chartcolorstyle+xml"/>
  <Override PartName="/ppt/charts/chartEx641.xml" ContentType="application/vnd.ms-office.chartex+xml"/>
  <Override PartName="/ppt/charts/style641.xml" ContentType="application/vnd.ms-office.chartstyle+xml"/>
  <Override PartName="/ppt/charts/colors641.xml" ContentType="application/vnd.ms-office.chartcolorstyle+xml"/>
  <Override PartName="/ppt/charts/chartEx642.xml" ContentType="application/vnd.ms-office.chartex+xml"/>
  <Override PartName="/ppt/charts/style642.xml" ContentType="application/vnd.ms-office.chartstyle+xml"/>
  <Override PartName="/ppt/charts/colors642.xml" ContentType="application/vnd.ms-office.chartcolorstyle+xml"/>
  <Override PartName="/ppt/charts/chartEx643.xml" ContentType="application/vnd.ms-office.chartex+xml"/>
  <Override PartName="/ppt/charts/style643.xml" ContentType="application/vnd.ms-office.chartstyle+xml"/>
  <Override PartName="/ppt/charts/colors643.xml" ContentType="application/vnd.ms-office.chartcolorstyle+xml"/>
  <Override PartName="/ppt/charts/chartEx644.xml" ContentType="application/vnd.ms-office.chartex+xml"/>
  <Override PartName="/ppt/charts/style644.xml" ContentType="application/vnd.ms-office.chartstyle+xml"/>
  <Override PartName="/ppt/charts/colors644.xml" ContentType="application/vnd.ms-office.chartcolorstyle+xml"/>
  <Override PartName="/ppt/charts/chartEx645.xml" ContentType="application/vnd.ms-office.chartex+xml"/>
  <Override PartName="/ppt/charts/style645.xml" ContentType="application/vnd.ms-office.chartstyle+xml"/>
  <Override PartName="/ppt/charts/colors645.xml" ContentType="application/vnd.ms-office.chartcolorstyle+xml"/>
  <Override PartName="/ppt/charts/chartEx646.xml" ContentType="application/vnd.ms-office.chartex+xml"/>
  <Override PartName="/ppt/charts/style646.xml" ContentType="application/vnd.ms-office.chartstyle+xml"/>
  <Override PartName="/ppt/charts/colors646.xml" ContentType="application/vnd.ms-office.chartcolorstyle+xml"/>
  <Override PartName="/ppt/charts/chartEx647.xml" ContentType="application/vnd.ms-office.chartex+xml"/>
  <Override PartName="/ppt/charts/style647.xml" ContentType="application/vnd.ms-office.chartstyle+xml"/>
  <Override PartName="/ppt/charts/colors647.xml" ContentType="application/vnd.ms-office.chartcolorstyle+xml"/>
  <Override PartName="/ppt/charts/chartEx648.xml" ContentType="application/vnd.ms-office.chartex+xml"/>
  <Override PartName="/ppt/charts/style648.xml" ContentType="application/vnd.ms-office.chartstyle+xml"/>
  <Override PartName="/ppt/charts/colors648.xml" ContentType="application/vnd.ms-office.chartcolorstyle+xml"/>
  <Override PartName="/ppt/charts/chartEx649.xml" ContentType="application/vnd.ms-office.chartex+xml"/>
  <Override PartName="/ppt/charts/style649.xml" ContentType="application/vnd.ms-office.chartstyle+xml"/>
  <Override PartName="/ppt/charts/colors649.xml" ContentType="application/vnd.ms-office.chartcolorstyle+xml"/>
  <Override PartName="/ppt/charts/chartEx650.xml" ContentType="application/vnd.ms-office.chartex+xml"/>
  <Override PartName="/ppt/charts/style650.xml" ContentType="application/vnd.ms-office.chartstyle+xml"/>
  <Override PartName="/ppt/charts/colors650.xml" ContentType="application/vnd.ms-office.chartcolorstyle+xml"/>
  <Override PartName="/ppt/charts/chartEx651.xml" ContentType="application/vnd.ms-office.chartex+xml"/>
  <Override PartName="/ppt/charts/style651.xml" ContentType="application/vnd.ms-office.chartstyle+xml"/>
  <Override PartName="/ppt/charts/colors651.xml" ContentType="application/vnd.ms-office.chartcolorstyle+xml"/>
  <Override PartName="/ppt/charts/chartEx652.xml" ContentType="application/vnd.ms-office.chartex+xml"/>
  <Override PartName="/ppt/charts/style652.xml" ContentType="application/vnd.ms-office.chartstyle+xml"/>
  <Override PartName="/ppt/charts/colors652.xml" ContentType="application/vnd.ms-office.chartcolorstyle+xml"/>
  <Override PartName="/ppt/charts/chartEx653.xml" ContentType="application/vnd.ms-office.chartex+xml"/>
  <Override PartName="/ppt/charts/style653.xml" ContentType="application/vnd.ms-office.chartstyle+xml"/>
  <Override PartName="/ppt/charts/colors653.xml" ContentType="application/vnd.ms-office.chartcolorstyle+xml"/>
  <Override PartName="/ppt/charts/chartEx654.xml" ContentType="application/vnd.ms-office.chartex+xml"/>
  <Override PartName="/ppt/charts/style654.xml" ContentType="application/vnd.ms-office.chartstyle+xml"/>
  <Override PartName="/ppt/charts/colors654.xml" ContentType="application/vnd.ms-office.chartcolorstyle+xml"/>
  <Override PartName="/ppt/charts/chartEx655.xml" ContentType="application/vnd.ms-office.chartex+xml"/>
  <Override PartName="/ppt/charts/style655.xml" ContentType="application/vnd.ms-office.chartstyle+xml"/>
  <Override PartName="/ppt/charts/colors655.xml" ContentType="application/vnd.ms-office.chartcolorstyle+xml"/>
  <Override PartName="/ppt/charts/chartEx656.xml" ContentType="application/vnd.ms-office.chartex+xml"/>
  <Override PartName="/ppt/charts/style656.xml" ContentType="application/vnd.ms-office.chartstyle+xml"/>
  <Override PartName="/ppt/charts/colors656.xml" ContentType="application/vnd.ms-office.chartcolorstyle+xml"/>
  <Override PartName="/ppt/charts/chartEx657.xml" ContentType="application/vnd.ms-office.chartex+xml"/>
  <Override PartName="/ppt/charts/style657.xml" ContentType="application/vnd.ms-office.chartstyle+xml"/>
  <Override PartName="/ppt/charts/colors657.xml" ContentType="application/vnd.ms-office.chartcolorstyle+xml"/>
  <Override PartName="/ppt/charts/chartEx658.xml" ContentType="application/vnd.ms-office.chartex+xml"/>
  <Override PartName="/ppt/charts/style658.xml" ContentType="application/vnd.ms-office.chartstyle+xml"/>
  <Override PartName="/ppt/charts/colors658.xml" ContentType="application/vnd.ms-office.chartcolorstyle+xml"/>
  <Override PartName="/ppt/charts/chartEx659.xml" ContentType="application/vnd.ms-office.chartex+xml"/>
  <Override PartName="/ppt/charts/style659.xml" ContentType="application/vnd.ms-office.chartstyle+xml"/>
  <Override PartName="/ppt/charts/colors659.xml" ContentType="application/vnd.ms-office.chartcolorstyle+xml"/>
  <Override PartName="/ppt/charts/chartEx660.xml" ContentType="application/vnd.ms-office.chartex+xml"/>
  <Override PartName="/ppt/charts/style660.xml" ContentType="application/vnd.ms-office.chartstyle+xml"/>
  <Override PartName="/ppt/charts/colors660.xml" ContentType="application/vnd.ms-office.chartcolorstyle+xml"/>
  <Override PartName="/ppt/charts/chartEx661.xml" ContentType="application/vnd.ms-office.chartex+xml"/>
  <Override PartName="/ppt/charts/style661.xml" ContentType="application/vnd.ms-office.chartstyle+xml"/>
  <Override PartName="/ppt/charts/colors661.xml" ContentType="application/vnd.ms-office.chartcolorstyle+xml"/>
  <Override PartName="/ppt/charts/chartEx662.xml" ContentType="application/vnd.ms-office.chartex+xml"/>
  <Override PartName="/ppt/charts/style662.xml" ContentType="application/vnd.ms-office.chartstyle+xml"/>
  <Override PartName="/ppt/charts/colors662.xml" ContentType="application/vnd.ms-office.chartcolorstyle+xml"/>
  <Override PartName="/ppt/charts/chartEx663.xml" ContentType="application/vnd.ms-office.chartex+xml"/>
  <Override PartName="/ppt/charts/style663.xml" ContentType="application/vnd.ms-office.chartstyle+xml"/>
  <Override PartName="/ppt/charts/colors663.xml" ContentType="application/vnd.ms-office.chartcolorstyle+xml"/>
  <Override PartName="/ppt/charts/chartEx664.xml" ContentType="application/vnd.ms-office.chartex+xml"/>
  <Override PartName="/ppt/charts/style664.xml" ContentType="application/vnd.ms-office.chartstyle+xml"/>
  <Override PartName="/ppt/charts/colors664.xml" ContentType="application/vnd.ms-office.chartcolorstyle+xml"/>
  <Override PartName="/ppt/charts/chartEx665.xml" ContentType="application/vnd.ms-office.chartex+xml"/>
  <Override PartName="/ppt/charts/style665.xml" ContentType="application/vnd.ms-office.chartstyle+xml"/>
  <Override PartName="/ppt/charts/colors665.xml" ContentType="application/vnd.ms-office.chartcolorstyle+xml"/>
  <Override PartName="/ppt/charts/chartEx666.xml" ContentType="application/vnd.ms-office.chartex+xml"/>
  <Override PartName="/ppt/charts/style666.xml" ContentType="application/vnd.ms-office.chartstyle+xml"/>
  <Override PartName="/ppt/charts/colors666.xml" ContentType="application/vnd.ms-office.chartcolorstyle+xml"/>
  <Override PartName="/ppt/charts/chartEx667.xml" ContentType="application/vnd.ms-office.chartex+xml"/>
  <Override PartName="/ppt/charts/style667.xml" ContentType="application/vnd.ms-office.chartstyle+xml"/>
  <Override PartName="/ppt/charts/colors667.xml" ContentType="application/vnd.ms-office.chartcolorstyle+xml"/>
  <Override PartName="/ppt/charts/chartEx668.xml" ContentType="application/vnd.ms-office.chartex+xml"/>
  <Override PartName="/ppt/charts/style668.xml" ContentType="application/vnd.ms-office.chartstyle+xml"/>
  <Override PartName="/ppt/charts/colors668.xml" ContentType="application/vnd.ms-office.chartcolorstyle+xml"/>
  <Override PartName="/ppt/charts/chartEx669.xml" ContentType="application/vnd.ms-office.chartex+xml"/>
  <Override PartName="/ppt/charts/style669.xml" ContentType="application/vnd.ms-office.chartstyle+xml"/>
  <Override PartName="/ppt/charts/colors669.xml" ContentType="application/vnd.ms-office.chartcolorstyle+xml"/>
  <Override PartName="/ppt/charts/chartEx670.xml" ContentType="application/vnd.ms-office.chartex+xml"/>
  <Override PartName="/ppt/charts/style670.xml" ContentType="application/vnd.ms-office.chartstyle+xml"/>
  <Override PartName="/ppt/charts/colors670.xml" ContentType="application/vnd.ms-office.chartcolorstyle+xml"/>
  <Override PartName="/ppt/charts/chartEx671.xml" ContentType="application/vnd.ms-office.chartex+xml"/>
  <Override PartName="/ppt/charts/style671.xml" ContentType="application/vnd.ms-office.chartstyle+xml"/>
  <Override PartName="/ppt/charts/colors671.xml" ContentType="application/vnd.ms-office.chartcolorstyle+xml"/>
  <Override PartName="/ppt/charts/chartEx672.xml" ContentType="application/vnd.ms-office.chartex+xml"/>
  <Override PartName="/ppt/charts/style672.xml" ContentType="application/vnd.ms-office.chartstyle+xml"/>
  <Override PartName="/ppt/charts/colors672.xml" ContentType="application/vnd.ms-office.chartcolorstyle+xml"/>
  <Override PartName="/ppt/charts/chartEx673.xml" ContentType="application/vnd.ms-office.chartex+xml"/>
  <Override PartName="/ppt/charts/style673.xml" ContentType="application/vnd.ms-office.chartstyle+xml"/>
  <Override PartName="/ppt/charts/colors673.xml" ContentType="application/vnd.ms-office.chartcolorstyle+xml"/>
  <Override PartName="/ppt/charts/chartEx674.xml" ContentType="application/vnd.ms-office.chartex+xml"/>
  <Override PartName="/ppt/charts/style674.xml" ContentType="application/vnd.ms-office.chartstyle+xml"/>
  <Override PartName="/ppt/charts/colors674.xml" ContentType="application/vnd.ms-office.chartcolorstyle+xml"/>
  <Override PartName="/ppt/charts/chartEx675.xml" ContentType="application/vnd.ms-office.chartex+xml"/>
  <Override PartName="/ppt/charts/style675.xml" ContentType="application/vnd.ms-office.chartstyle+xml"/>
  <Override PartName="/ppt/charts/colors675.xml" ContentType="application/vnd.ms-office.chartcolorstyle+xml"/>
  <Override PartName="/ppt/charts/chartEx676.xml" ContentType="application/vnd.ms-office.chartex+xml"/>
  <Override PartName="/ppt/charts/style676.xml" ContentType="application/vnd.ms-office.chartstyle+xml"/>
  <Override PartName="/ppt/charts/colors676.xml" ContentType="application/vnd.ms-office.chartcolorstyle+xml"/>
  <Override PartName="/ppt/charts/chartEx677.xml" ContentType="application/vnd.ms-office.chartex+xml"/>
  <Override PartName="/ppt/charts/style677.xml" ContentType="application/vnd.ms-office.chartstyle+xml"/>
  <Override PartName="/ppt/charts/colors677.xml" ContentType="application/vnd.ms-office.chartcolorstyle+xml"/>
  <Override PartName="/ppt/charts/chartEx678.xml" ContentType="application/vnd.ms-office.chartex+xml"/>
  <Override PartName="/ppt/charts/style678.xml" ContentType="application/vnd.ms-office.chartstyle+xml"/>
  <Override PartName="/ppt/charts/colors678.xml" ContentType="application/vnd.ms-office.chartcolorstyle+xml"/>
  <Override PartName="/ppt/charts/chartEx679.xml" ContentType="application/vnd.ms-office.chartex+xml"/>
  <Override PartName="/ppt/charts/style679.xml" ContentType="application/vnd.ms-office.chartstyle+xml"/>
  <Override PartName="/ppt/charts/colors679.xml" ContentType="application/vnd.ms-office.chartcolorstyle+xml"/>
  <Override PartName="/ppt/charts/chartEx680.xml" ContentType="application/vnd.ms-office.chartex+xml"/>
  <Override PartName="/ppt/charts/style680.xml" ContentType="application/vnd.ms-office.chartstyle+xml"/>
  <Override PartName="/ppt/charts/colors680.xml" ContentType="application/vnd.ms-office.chartcolorstyle+xml"/>
  <Override PartName="/ppt/charts/chartEx681.xml" ContentType="application/vnd.ms-office.chartex+xml"/>
  <Override PartName="/ppt/charts/style681.xml" ContentType="application/vnd.ms-office.chartstyle+xml"/>
  <Override PartName="/ppt/charts/colors681.xml" ContentType="application/vnd.ms-office.chartcolorstyle+xml"/>
  <Override PartName="/ppt/charts/chartEx682.xml" ContentType="application/vnd.ms-office.chartex+xml"/>
  <Override PartName="/ppt/charts/style682.xml" ContentType="application/vnd.ms-office.chartstyle+xml"/>
  <Override PartName="/ppt/charts/colors682.xml" ContentType="application/vnd.ms-office.chartcolorstyle+xml"/>
  <Override PartName="/ppt/charts/chartEx683.xml" ContentType="application/vnd.ms-office.chartex+xml"/>
  <Override PartName="/ppt/charts/style683.xml" ContentType="application/vnd.ms-office.chartstyle+xml"/>
  <Override PartName="/ppt/charts/colors683.xml" ContentType="application/vnd.ms-office.chartcolorstyle+xml"/>
  <Override PartName="/ppt/charts/chartEx684.xml" ContentType="application/vnd.ms-office.chartex+xml"/>
  <Override PartName="/ppt/charts/style684.xml" ContentType="application/vnd.ms-office.chartstyle+xml"/>
  <Override PartName="/ppt/charts/colors684.xml" ContentType="application/vnd.ms-office.chartcolorstyle+xml"/>
  <Override PartName="/ppt/charts/chartEx685.xml" ContentType="application/vnd.ms-office.chartex+xml"/>
  <Override PartName="/ppt/charts/style685.xml" ContentType="application/vnd.ms-office.chartstyle+xml"/>
  <Override PartName="/ppt/charts/colors685.xml" ContentType="application/vnd.ms-office.chartcolorstyle+xml"/>
  <Override PartName="/ppt/charts/chartEx686.xml" ContentType="application/vnd.ms-office.chartex+xml"/>
  <Override PartName="/ppt/charts/style686.xml" ContentType="application/vnd.ms-office.chartstyle+xml"/>
  <Override PartName="/ppt/charts/colors686.xml" ContentType="application/vnd.ms-office.chartcolorstyle+xml"/>
  <Override PartName="/ppt/charts/chartEx687.xml" ContentType="application/vnd.ms-office.chartex+xml"/>
  <Override PartName="/ppt/charts/style687.xml" ContentType="application/vnd.ms-office.chartstyle+xml"/>
  <Override PartName="/ppt/charts/colors687.xml" ContentType="application/vnd.ms-office.chartcolorstyle+xml"/>
  <Override PartName="/ppt/charts/chartEx688.xml" ContentType="application/vnd.ms-office.chartex+xml"/>
  <Override PartName="/ppt/charts/style688.xml" ContentType="application/vnd.ms-office.chartstyle+xml"/>
  <Override PartName="/ppt/charts/colors688.xml" ContentType="application/vnd.ms-office.chartcolorstyle+xml"/>
  <Override PartName="/ppt/charts/chartEx689.xml" ContentType="application/vnd.ms-office.chartex+xml"/>
  <Override PartName="/ppt/charts/style689.xml" ContentType="application/vnd.ms-office.chartstyle+xml"/>
  <Override PartName="/ppt/charts/colors689.xml" ContentType="application/vnd.ms-office.chartcolorstyle+xml"/>
  <Override PartName="/ppt/charts/chartEx690.xml" ContentType="application/vnd.ms-office.chartex+xml"/>
  <Override PartName="/ppt/charts/style690.xml" ContentType="application/vnd.ms-office.chartstyle+xml"/>
  <Override PartName="/ppt/charts/colors690.xml" ContentType="application/vnd.ms-office.chartcolorstyle+xml"/>
  <Override PartName="/ppt/charts/chartEx691.xml" ContentType="application/vnd.ms-office.chartex+xml"/>
  <Override PartName="/ppt/charts/style691.xml" ContentType="application/vnd.ms-office.chartstyle+xml"/>
  <Override PartName="/ppt/charts/colors691.xml" ContentType="application/vnd.ms-office.chartcolorstyle+xml"/>
  <Override PartName="/ppt/charts/chartEx692.xml" ContentType="application/vnd.ms-office.chartex+xml"/>
  <Override PartName="/ppt/charts/style692.xml" ContentType="application/vnd.ms-office.chartstyle+xml"/>
  <Override PartName="/ppt/charts/colors692.xml" ContentType="application/vnd.ms-office.chartcolorstyle+xml"/>
  <Override PartName="/ppt/charts/chartEx693.xml" ContentType="application/vnd.ms-office.chartex+xml"/>
  <Override PartName="/ppt/charts/style693.xml" ContentType="application/vnd.ms-office.chartstyle+xml"/>
  <Override PartName="/ppt/charts/colors693.xml" ContentType="application/vnd.ms-office.chartcolorstyle+xml"/>
  <Override PartName="/ppt/charts/chartEx694.xml" ContentType="application/vnd.ms-office.chartex+xml"/>
  <Override PartName="/ppt/charts/style694.xml" ContentType="application/vnd.ms-office.chartstyle+xml"/>
  <Override PartName="/ppt/charts/colors694.xml" ContentType="application/vnd.ms-office.chartcolorstyle+xml"/>
  <Override PartName="/ppt/charts/chartEx695.xml" ContentType="application/vnd.ms-office.chartex+xml"/>
  <Override PartName="/ppt/charts/style695.xml" ContentType="application/vnd.ms-office.chartstyle+xml"/>
  <Override PartName="/ppt/charts/colors695.xml" ContentType="application/vnd.ms-office.chartcolorstyle+xml"/>
  <Override PartName="/ppt/charts/chartEx696.xml" ContentType="application/vnd.ms-office.chartex+xml"/>
  <Override PartName="/ppt/charts/style696.xml" ContentType="application/vnd.ms-office.chartstyle+xml"/>
  <Override PartName="/ppt/charts/colors696.xml" ContentType="application/vnd.ms-office.chartcolorstyle+xml"/>
  <Override PartName="/ppt/charts/chartEx697.xml" ContentType="application/vnd.ms-office.chartex+xml"/>
  <Override PartName="/ppt/charts/style697.xml" ContentType="application/vnd.ms-office.chartstyle+xml"/>
  <Override PartName="/ppt/charts/colors697.xml" ContentType="application/vnd.ms-office.chartcolorstyle+xml"/>
  <Override PartName="/ppt/charts/chartEx698.xml" ContentType="application/vnd.ms-office.chartex+xml"/>
  <Override PartName="/ppt/charts/style698.xml" ContentType="application/vnd.ms-office.chartstyle+xml"/>
  <Override PartName="/ppt/charts/colors698.xml" ContentType="application/vnd.ms-office.chartcolorstyle+xml"/>
  <Override PartName="/ppt/charts/chartEx699.xml" ContentType="application/vnd.ms-office.chartex+xml"/>
  <Override PartName="/ppt/charts/style699.xml" ContentType="application/vnd.ms-office.chartstyle+xml"/>
  <Override PartName="/ppt/charts/colors699.xml" ContentType="application/vnd.ms-office.chartcolorstyle+xml"/>
  <Override PartName="/ppt/charts/chartEx700.xml" ContentType="application/vnd.ms-office.chartex+xml"/>
  <Override PartName="/ppt/charts/style700.xml" ContentType="application/vnd.ms-office.chartstyle+xml"/>
  <Override PartName="/ppt/charts/colors700.xml" ContentType="application/vnd.ms-office.chartcolorstyle+xml"/>
  <Override PartName="/ppt/charts/chartEx701.xml" ContentType="application/vnd.ms-office.chartex+xml"/>
  <Override PartName="/ppt/charts/style701.xml" ContentType="application/vnd.ms-office.chartstyle+xml"/>
  <Override PartName="/ppt/charts/colors701.xml" ContentType="application/vnd.ms-office.chartcolorstyle+xml"/>
  <Override PartName="/ppt/charts/chartEx702.xml" ContentType="application/vnd.ms-office.chartex+xml"/>
  <Override PartName="/ppt/charts/style702.xml" ContentType="application/vnd.ms-office.chartstyle+xml"/>
  <Override PartName="/ppt/charts/colors702.xml" ContentType="application/vnd.ms-office.chartcolorstyle+xml"/>
  <Override PartName="/ppt/charts/chartEx703.xml" ContentType="application/vnd.ms-office.chartex+xml"/>
  <Override PartName="/ppt/charts/style703.xml" ContentType="application/vnd.ms-office.chartstyle+xml"/>
  <Override PartName="/ppt/charts/colors703.xml" ContentType="application/vnd.ms-office.chartcolorstyle+xml"/>
  <Override PartName="/ppt/charts/chartEx704.xml" ContentType="application/vnd.ms-office.chartex+xml"/>
  <Override PartName="/ppt/charts/style704.xml" ContentType="application/vnd.ms-office.chartstyle+xml"/>
  <Override PartName="/ppt/charts/colors704.xml" ContentType="application/vnd.ms-office.chartcolorstyle+xml"/>
  <Override PartName="/ppt/charts/chartEx705.xml" ContentType="application/vnd.ms-office.chartex+xml"/>
  <Override PartName="/ppt/charts/style705.xml" ContentType="application/vnd.ms-office.chartstyle+xml"/>
  <Override PartName="/ppt/charts/colors705.xml" ContentType="application/vnd.ms-office.chartcolorstyle+xml"/>
  <Override PartName="/ppt/charts/chartEx706.xml" ContentType="application/vnd.ms-office.chartex+xml"/>
  <Override PartName="/ppt/charts/style706.xml" ContentType="application/vnd.ms-office.chartstyle+xml"/>
  <Override PartName="/ppt/charts/colors706.xml" ContentType="application/vnd.ms-office.chartcolorstyle+xml"/>
  <Override PartName="/ppt/charts/chartEx707.xml" ContentType="application/vnd.ms-office.chartex+xml"/>
  <Override PartName="/ppt/charts/style707.xml" ContentType="application/vnd.ms-office.chartstyle+xml"/>
  <Override PartName="/ppt/charts/colors707.xml" ContentType="application/vnd.ms-office.chartcolorstyle+xml"/>
  <Override PartName="/ppt/charts/chartEx708.xml" ContentType="application/vnd.ms-office.chartex+xml"/>
  <Override PartName="/ppt/charts/style708.xml" ContentType="application/vnd.ms-office.chartstyle+xml"/>
  <Override PartName="/ppt/charts/colors708.xml" ContentType="application/vnd.ms-office.chartcolorstyle+xml"/>
  <Override PartName="/ppt/charts/chartEx709.xml" ContentType="application/vnd.ms-office.chartex+xml"/>
  <Override PartName="/ppt/charts/style709.xml" ContentType="application/vnd.ms-office.chartstyle+xml"/>
  <Override PartName="/ppt/charts/colors709.xml" ContentType="application/vnd.ms-office.chartcolorstyle+xml"/>
  <Override PartName="/ppt/charts/chartEx710.xml" ContentType="application/vnd.ms-office.chartex+xml"/>
  <Override PartName="/ppt/charts/style710.xml" ContentType="application/vnd.ms-office.chartstyle+xml"/>
  <Override PartName="/ppt/charts/colors710.xml" ContentType="application/vnd.ms-office.chartcolorstyle+xml"/>
  <Override PartName="/ppt/charts/chartEx711.xml" ContentType="application/vnd.ms-office.chartex+xml"/>
  <Override PartName="/ppt/charts/style711.xml" ContentType="application/vnd.ms-office.chartstyle+xml"/>
  <Override PartName="/ppt/charts/colors711.xml" ContentType="application/vnd.ms-office.chartcolorstyle+xml"/>
  <Override PartName="/ppt/charts/chartEx712.xml" ContentType="application/vnd.ms-office.chartex+xml"/>
  <Override PartName="/ppt/charts/style712.xml" ContentType="application/vnd.ms-office.chartstyle+xml"/>
  <Override PartName="/ppt/charts/colors712.xml" ContentType="application/vnd.ms-office.chartcolorstyle+xml"/>
  <Override PartName="/ppt/charts/chartEx713.xml" ContentType="application/vnd.ms-office.chartex+xml"/>
  <Override PartName="/ppt/charts/style713.xml" ContentType="application/vnd.ms-office.chartstyle+xml"/>
  <Override PartName="/ppt/charts/colors713.xml" ContentType="application/vnd.ms-office.chartcolorstyle+xml"/>
  <Override PartName="/ppt/charts/chartEx714.xml" ContentType="application/vnd.ms-office.chartex+xml"/>
  <Override PartName="/ppt/charts/style714.xml" ContentType="application/vnd.ms-office.chartstyle+xml"/>
  <Override PartName="/ppt/charts/colors714.xml" ContentType="application/vnd.ms-office.chartcolorstyle+xml"/>
  <Override PartName="/ppt/charts/chartEx715.xml" ContentType="application/vnd.ms-office.chartex+xml"/>
  <Override PartName="/ppt/charts/style715.xml" ContentType="application/vnd.ms-office.chartstyle+xml"/>
  <Override PartName="/ppt/charts/colors715.xml" ContentType="application/vnd.ms-office.chartcolorstyle+xml"/>
  <Override PartName="/ppt/charts/chartEx716.xml" ContentType="application/vnd.ms-office.chartex+xml"/>
  <Override PartName="/ppt/charts/style716.xml" ContentType="application/vnd.ms-office.chartstyle+xml"/>
  <Override PartName="/ppt/charts/colors716.xml" ContentType="application/vnd.ms-office.chartcolorstyle+xml"/>
  <Override PartName="/ppt/charts/chartEx717.xml" ContentType="application/vnd.ms-office.chartex+xml"/>
  <Override PartName="/ppt/charts/style717.xml" ContentType="application/vnd.ms-office.chartstyle+xml"/>
  <Override PartName="/ppt/charts/colors717.xml" ContentType="application/vnd.ms-office.chartcolorstyle+xml"/>
  <Override PartName="/ppt/charts/chartEx718.xml" ContentType="application/vnd.ms-office.chartex+xml"/>
  <Override PartName="/ppt/charts/style718.xml" ContentType="application/vnd.ms-office.chartstyle+xml"/>
  <Override PartName="/ppt/charts/colors718.xml" ContentType="application/vnd.ms-office.chartcolorstyle+xml"/>
  <Override PartName="/ppt/charts/chartEx719.xml" ContentType="application/vnd.ms-office.chartex+xml"/>
  <Override PartName="/ppt/charts/style719.xml" ContentType="application/vnd.ms-office.chartstyle+xml"/>
  <Override PartName="/ppt/charts/colors719.xml" ContentType="application/vnd.ms-office.chartcolorstyle+xml"/>
  <Override PartName="/ppt/charts/chartEx720.xml" ContentType="application/vnd.ms-office.chartex+xml"/>
  <Override PartName="/ppt/charts/style720.xml" ContentType="application/vnd.ms-office.chartstyle+xml"/>
  <Override PartName="/ppt/charts/colors720.xml" ContentType="application/vnd.ms-office.chartcolorstyle+xml"/>
  <Override PartName="/ppt/charts/chartEx721.xml" ContentType="application/vnd.ms-office.chartex+xml"/>
  <Override PartName="/ppt/charts/style721.xml" ContentType="application/vnd.ms-office.chartstyle+xml"/>
  <Override PartName="/ppt/charts/colors721.xml" ContentType="application/vnd.ms-office.chartcolorstyle+xml"/>
  <Override PartName="/ppt/charts/chartEx722.xml" ContentType="application/vnd.ms-office.chartex+xml"/>
  <Override PartName="/ppt/charts/style722.xml" ContentType="application/vnd.ms-office.chartstyle+xml"/>
  <Override PartName="/ppt/charts/colors722.xml" ContentType="application/vnd.ms-office.chartcolorstyle+xml"/>
  <Override PartName="/ppt/charts/chartEx723.xml" ContentType="application/vnd.ms-office.chartex+xml"/>
  <Override PartName="/ppt/charts/style723.xml" ContentType="application/vnd.ms-office.chartstyle+xml"/>
  <Override PartName="/ppt/charts/colors723.xml" ContentType="application/vnd.ms-office.chartcolorstyle+xml"/>
  <Override PartName="/ppt/charts/chartEx724.xml" ContentType="application/vnd.ms-office.chartex+xml"/>
  <Override PartName="/ppt/charts/style724.xml" ContentType="application/vnd.ms-office.chartstyle+xml"/>
  <Override PartName="/ppt/charts/colors724.xml" ContentType="application/vnd.ms-office.chartcolorstyle+xml"/>
  <Override PartName="/ppt/charts/chartEx725.xml" ContentType="application/vnd.ms-office.chartex+xml"/>
  <Override PartName="/ppt/charts/style725.xml" ContentType="application/vnd.ms-office.chartstyle+xml"/>
  <Override PartName="/ppt/charts/colors725.xml" ContentType="application/vnd.ms-office.chartcolorstyle+xml"/>
  <Override PartName="/ppt/charts/chartEx726.xml" ContentType="application/vnd.ms-office.chartex+xml"/>
  <Override PartName="/ppt/charts/style726.xml" ContentType="application/vnd.ms-office.chartstyle+xml"/>
  <Override PartName="/ppt/charts/colors726.xml" ContentType="application/vnd.ms-office.chartcolorstyle+xml"/>
  <Override PartName="/ppt/charts/chartEx727.xml" ContentType="application/vnd.ms-office.chartex+xml"/>
  <Override PartName="/ppt/charts/style727.xml" ContentType="application/vnd.ms-office.chartstyle+xml"/>
  <Override PartName="/ppt/charts/colors727.xml" ContentType="application/vnd.ms-office.chartcolorstyle+xml"/>
  <Override PartName="/ppt/charts/chartEx728.xml" ContentType="application/vnd.ms-office.chartex+xml"/>
  <Override PartName="/ppt/charts/style728.xml" ContentType="application/vnd.ms-office.chartstyle+xml"/>
  <Override PartName="/ppt/charts/colors728.xml" ContentType="application/vnd.ms-office.chartcolorstyle+xml"/>
  <Override PartName="/ppt/charts/chartEx729.xml" ContentType="application/vnd.ms-office.chartex+xml"/>
  <Override PartName="/ppt/charts/style729.xml" ContentType="application/vnd.ms-office.chartstyle+xml"/>
  <Override PartName="/ppt/charts/colors729.xml" ContentType="application/vnd.ms-office.chartcolorstyle+xml"/>
  <Override PartName="/ppt/charts/chartEx730.xml" ContentType="application/vnd.ms-office.chartex+xml"/>
  <Override PartName="/ppt/charts/style730.xml" ContentType="application/vnd.ms-office.chartstyle+xml"/>
  <Override PartName="/ppt/charts/colors730.xml" ContentType="application/vnd.ms-office.chartcolorstyle+xml"/>
  <Override PartName="/ppt/charts/chartEx731.xml" ContentType="application/vnd.ms-office.chartex+xml"/>
  <Override PartName="/ppt/charts/style731.xml" ContentType="application/vnd.ms-office.chartstyle+xml"/>
  <Override PartName="/ppt/charts/colors731.xml" ContentType="application/vnd.ms-office.chartcolorstyle+xml"/>
  <Override PartName="/ppt/charts/chartEx732.xml" ContentType="application/vnd.ms-office.chartex+xml"/>
  <Override PartName="/ppt/charts/style732.xml" ContentType="application/vnd.ms-office.chartstyle+xml"/>
  <Override PartName="/ppt/charts/colors732.xml" ContentType="application/vnd.ms-office.chartcolorstyle+xml"/>
  <Override PartName="/ppt/charts/chartEx733.xml" ContentType="application/vnd.ms-office.chartex+xml"/>
  <Override PartName="/ppt/charts/style733.xml" ContentType="application/vnd.ms-office.chartstyle+xml"/>
  <Override PartName="/ppt/charts/colors733.xml" ContentType="application/vnd.ms-office.chartcolorstyle+xml"/>
  <Override PartName="/ppt/charts/chartEx734.xml" ContentType="application/vnd.ms-office.chartex+xml"/>
  <Override PartName="/ppt/charts/style734.xml" ContentType="application/vnd.ms-office.chartstyle+xml"/>
  <Override PartName="/ppt/charts/colors734.xml" ContentType="application/vnd.ms-office.chartcolorstyle+xml"/>
  <Override PartName="/ppt/charts/chartEx735.xml" ContentType="application/vnd.ms-office.chartex+xml"/>
  <Override PartName="/ppt/charts/style735.xml" ContentType="application/vnd.ms-office.chartstyle+xml"/>
  <Override PartName="/ppt/charts/colors735.xml" ContentType="application/vnd.ms-office.chartcolorstyle+xml"/>
  <Override PartName="/ppt/charts/chartEx736.xml" ContentType="application/vnd.ms-office.chartex+xml"/>
  <Override PartName="/ppt/charts/style736.xml" ContentType="application/vnd.ms-office.chartstyle+xml"/>
  <Override PartName="/ppt/charts/colors736.xml" ContentType="application/vnd.ms-office.chartcolorstyle+xml"/>
  <Override PartName="/ppt/charts/chartEx737.xml" ContentType="application/vnd.ms-office.chartex+xml"/>
  <Override PartName="/ppt/charts/style737.xml" ContentType="application/vnd.ms-office.chartstyle+xml"/>
  <Override PartName="/ppt/charts/colors737.xml" ContentType="application/vnd.ms-office.chartcolorstyle+xml"/>
  <Override PartName="/ppt/charts/chartEx738.xml" ContentType="application/vnd.ms-office.chartex+xml"/>
  <Override PartName="/ppt/charts/style738.xml" ContentType="application/vnd.ms-office.chartstyle+xml"/>
  <Override PartName="/ppt/charts/colors738.xml" ContentType="application/vnd.ms-office.chartcolorstyle+xml"/>
  <Override PartName="/ppt/charts/chartEx739.xml" ContentType="application/vnd.ms-office.chartex+xml"/>
  <Override PartName="/ppt/charts/style739.xml" ContentType="application/vnd.ms-office.chartstyle+xml"/>
  <Override PartName="/ppt/charts/colors739.xml" ContentType="application/vnd.ms-office.chartcolorstyle+xml"/>
  <Override PartName="/ppt/charts/chartEx740.xml" ContentType="application/vnd.ms-office.chartex+xml"/>
  <Override PartName="/ppt/charts/style740.xml" ContentType="application/vnd.ms-office.chartstyle+xml"/>
  <Override PartName="/ppt/charts/colors740.xml" ContentType="application/vnd.ms-office.chartcolorstyle+xml"/>
  <Override PartName="/ppt/charts/chartEx741.xml" ContentType="application/vnd.ms-office.chartex+xml"/>
  <Override PartName="/ppt/charts/style741.xml" ContentType="application/vnd.ms-office.chartstyle+xml"/>
  <Override PartName="/ppt/charts/colors741.xml" ContentType="application/vnd.ms-office.chartcolorstyle+xml"/>
  <Override PartName="/ppt/charts/chartEx742.xml" ContentType="application/vnd.ms-office.chartex+xml"/>
  <Override PartName="/ppt/charts/style742.xml" ContentType="application/vnd.ms-office.chartstyle+xml"/>
  <Override PartName="/ppt/charts/colors742.xml" ContentType="application/vnd.ms-office.chartcolorstyle+xml"/>
  <Override PartName="/ppt/charts/chartEx743.xml" ContentType="application/vnd.ms-office.chartex+xml"/>
  <Override PartName="/ppt/charts/style743.xml" ContentType="application/vnd.ms-office.chartstyle+xml"/>
  <Override PartName="/ppt/charts/colors743.xml" ContentType="application/vnd.ms-office.chartcolorstyle+xml"/>
  <Override PartName="/ppt/charts/chartEx744.xml" ContentType="application/vnd.ms-office.chartex+xml"/>
  <Override PartName="/ppt/charts/style744.xml" ContentType="application/vnd.ms-office.chartstyle+xml"/>
  <Override PartName="/ppt/charts/colors744.xml" ContentType="application/vnd.ms-office.chartcolorstyle+xml"/>
  <Override PartName="/ppt/charts/chartEx745.xml" ContentType="application/vnd.ms-office.chartex+xml"/>
  <Override PartName="/ppt/charts/style745.xml" ContentType="application/vnd.ms-office.chartstyle+xml"/>
  <Override PartName="/ppt/charts/colors745.xml" ContentType="application/vnd.ms-office.chartcolorstyle+xml"/>
  <Override PartName="/ppt/charts/chartEx746.xml" ContentType="application/vnd.ms-office.chartex+xml"/>
  <Override PartName="/ppt/charts/style746.xml" ContentType="application/vnd.ms-office.chartstyle+xml"/>
  <Override PartName="/ppt/charts/colors746.xml" ContentType="application/vnd.ms-office.chartcolorstyle+xml"/>
  <Override PartName="/ppt/charts/chartEx747.xml" ContentType="application/vnd.ms-office.chartex+xml"/>
  <Override PartName="/ppt/charts/style747.xml" ContentType="application/vnd.ms-office.chartstyle+xml"/>
  <Override PartName="/ppt/charts/colors747.xml" ContentType="application/vnd.ms-office.chartcolorstyle+xml"/>
  <Override PartName="/ppt/charts/chartEx748.xml" ContentType="application/vnd.ms-office.chartex+xml"/>
  <Override PartName="/ppt/charts/style748.xml" ContentType="application/vnd.ms-office.chartstyle+xml"/>
  <Override PartName="/ppt/charts/colors748.xml" ContentType="application/vnd.ms-office.chartcolorstyle+xml"/>
  <Override PartName="/ppt/charts/chartEx749.xml" ContentType="application/vnd.ms-office.chartex+xml"/>
  <Override PartName="/ppt/charts/style749.xml" ContentType="application/vnd.ms-office.chartstyle+xml"/>
  <Override PartName="/ppt/charts/colors749.xml" ContentType="application/vnd.ms-office.chartcolorstyle+xml"/>
  <Override PartName="/ppt/charts/chartEx750.xml" ContentType="application/vnd.ms-office.chartex+xml"/>
  <Override PartName="/ppt/charts/style750.xml" ContentType="application/vnd.ms-office.chartstyle+xml"/>
  <Override PartName="/ppt/charts/colors750.xml" ContentType="application/vnd.ms-office.chartcolorstyle+xml"/>
  <Override PartName="/ppt/charts/chartEx751.xml" ContentType="application/vnd.ms-office.chartex+xml"/>
  <Override PartName="/ppt/charts/style751.xml" ContentType="application/vnd.ms-office.chartstyle+xml"/>
  <Override PartName="/ppt/charts/colors751.xml" ContentType="application/vnd.ms-office.chartcolorstyle+xml"/>
  <Override PartName="/ppt/charts/chartEx752.xml" ContentType="application/vnd.ms-office.chartex+xml"/>
  <Override PartName="/ppt/charts/style752.xml" ContentType="application/vnd.ms-office.chartstyle+xml"/>
  <Override PartName="/ppt/charts/colors752.xml" ContentType="application/vnd.ms-office.chartcolorstyle+xml"/>
  <Override PartName="/ppt/charts/chartEx753.xml" ContentType="application/vnd.ms-office.chartex+xml"/>
  <Override PartName="/ppt/charts/style753.xml" ContentType="application/vnd.ms-office.chartstyle+xml"/>
  <Override PartName="/ppt/charts/colors753.xml" ContentType="application/vnd.ms-office.chartcolorstyle+xml"/>
  <Override PartName="/ppt/charts/chartEx754.xml" ContentType="application/vnd.ms-office.chartex+xml"/>
  <Override PartName="/ppt/charts/style754.xml" ContentType="application/vnd.ms-office.chartstyle+xml"/>
  <Override PartName="/ppt/charts/colors754.xml" ContentType="application/vnd.ms-office.chartcolorstyle+xml"/>
  <Override PartName="/ppt/charts/chartEx755.xml" ContentType="application/vnd.ms-office.chartex+xml"/>
  <Override PartName="/ppt/charts/style755.xml" ContentType="application/vnd.ms-office.chartstyle+xml"/>
  <Override PartName="/ppt/charts/colors755.xml" ContentType="application/vnd.ms-office.chartcolorstyle+xml"/>
  <Override PartName="/ppt/charts/chartEx756.xml" ContentType="application/vnd.ms-office.chartex+xml"/>
  <Override PartName="/ppt/charts/style756.xml" ContentType="application/vnd.ms-office.chartstyle+xml"/>
  <Override PartName="/ppt/charts/colors756.xml" ContentType="application/vnd.ms-office.chartcolorstyle+xml"/>
  <Override PartName="/ppt/charts/chartEx757.xml" ContentType="application/vnd.ms-office.chartex+xml"/>
  <Override PartName="/ppt/charts/style757.xml" ContentType="application/vnd.ms-office.chartstyle+xml"/>
  <Override PartName="/ppt/charts/colors757.xml" ContentType="application/vnd.ms-office.chartcolorstyle+xml"/>
  <Override PartName="/ppt/charts/chartEx758.xml" ContentType="application/vnd.ms-office.chartex+xml"/>
  <Override PartName="/ppt/charts/style758.xml" ContentType="application/vnd.ms-office.chartstyle+xml"/>
  <Override PartName="/ppt/charts/colors758.xml" ContentType="application/vnd.ms-office.chartcolorstyle+xml"/>
  <Override PartName="/ppt/charts/chartEx759.xml" ContentType="application/vnd.ms-office.chartex+xml"/>
  <Override PartName="/ppt/charts/style759.xml" ContentType="application/vnd.ms-office.chartstyle+xml"/>
  <Override PartName="/ppt/charts/colors759.xml" ContentType="application/vnd.ms-office.chartcolorstyle+xml"/>
  <Override PartName="/ppt/charts/chartEx760.xml" ContentType="application/vnd.ms-office.chartex+xml"/>
  <Override PartName="/ppt/charts/style760.xml" ContentType="application/vnd.ms-office.chartstyle+xml"/>
  <Override PartName="/ppt/charts/colors760.xml" ContentType="application/vnd.ms-office.chartcolorstyle+xml"/>
  <Override PartName="/ppt/charts/chartEx761.xml" ContentType="application/vnd.ms-office.chartex+xml"/>
  <Override PartName="/ppt/charts/style761.xml" ContentType="application/vnd.ms-office.chartstyle+xml"/>
  <Override PartName="/ppt/charts/colors761.xml" ContentType="application/vnd.ms-office.chartcolorstyle+xml"/>
  <Override PartName="/ppt/charts/chartEx762.xml" ContentType="application/vnd.ms-office.chartex+xml"/>
  <Override PartName="/ppt/charts/style762.xml" ContentType="application/vnd.ms-office.chartstyle+xml"/>
  <Override PartName="/ppt/charts/colors762.xml" ContentType="application/vnd.ms-office.chartcolorstyle+xml"/>
  <Override PartName="/ppt/charts/chartEx763.xml" ContentType="application/vnd.ms-office.chartex+xml"/>
  <Override PartName="/ppt/charts/style763.xml" ContentType="application/vnd.ms-office.chartstyle+xml"/>
  <Override PartName="/ppt/charts/colors763.xml" ContentType="application/vnd.ms-office.chartcolorstyle+xml"/>
  <Override PartName="/ppt/charts/chartEx764.xml" ContentType="application/vnd.ms-office.chartex+xml"/>
  <Override PartName="/ppt/charts/style764.xml" ContentType="application/vnd.ms-office.chartstyle+xml"/>
  <Override PartName="/ppt/charts/colors764.xml" ContentType="application/vnd.ms-office.chartcolorstyle+xml"/>
  <Override PartName="/ppt/charts/chartEx765.xml" ContentType="application/vnd.ms-office.chartex+xml"/>
  <Override PartName="/ppt/charts/style765.xml" ContentType="application/vnd.ms-office.chartstyle+xml"/>
  <Override PartName="/ppt/charts/colors765.xml" ContentType="application/vnd.ms-office.chartcolorstyle+xml"/>
  <Override PartName="/ppt/charts/chartEx766.xml" ContentType="application/vnd.ms-office.chartex+xml"/>
  <Override PartName="/ppt/charts/style766.xml" ContentType="application/vnd.ms-office.chartstyle+xml"/>
  <Override PartName="/ppt/charts/colors766.xml" ContentType="application/vnd.ms-office.chartcolorstyle+xml"/>
  <Override PartName="/ppt/charts/chartEx767.xml" ContentType="application/vnd.ms-office.chartex+xml"/>
  <Override PartName="/ppt/charts/style767.xml" ContentType="application/vnd.ms-office.chartstyle+xml"/>
  <Override PartName="/ppt/charts/colors767.xml" ContentType="application/vnd.ms-office.chartcolorstyle+xml"/>
  <Override PartName="/ppt/charts/chartEx768.xml" ContentType="application/vnd.ms-office.chartex+xml"/>
  <Override PartName="/ppt/charts/style768.xml" ContentType="application/vnd.ms-office.chartstyle+xml"/>
  <Override PartName="/ppt/charts/colors768.xml" ContentType="application/vnd.ms-office.chartcolorstyle+xml"/>
  <Override PartName="/ppt/charts/chartEx769.xml" ContentType="application/vnd.ms-office.chartex+xml"/>
  <Override PartName="/ppt/charts/style769.xml" ContentType="application/vnd.ms-office.chartstyle+xml"/>
  <Override PartName="/ppt/charts/colors769.xml" ContentType="application/vnd.ms-office.chartcolorstyle+xml"/>
  <Override PartName="/ppt/charts/chartEx770.xml" ContentType="application/vnd.ms-office.chartex+xml"/>
  <Override PartName="/ppt/charts/style770.xml" ContentType="application/vnd.ms-office.chartstyle+xml"/>
  <Override PartName="/ppt/charts/colors770.xml" ContentType="application/vnd.ms-office.chartcolorstyle+xml"/>
  <Override PartName="/ppt/charts/chartEx771.xml" ContentType="application/vnd.ms-office.chartex+xml"/>
  <Override PartName="/ppt/charts/style771.xml" ContentType="application/vnd.ms-office.chartstyle+xml"/>
  <Override PartName="/ppt/charts/colors771.xml" ContentType="application/vnd.ms-office.chartcolorstyle+xml"/>
  <Override PartName="/ppt/charts/chartEx772.xml" ContentType="application/vnd.ms-office.chartex+xml"/>
  <Override PartName="/ppt/charts/style772.xml" ContentType="application/vnd.ms-office.chartstyle+xml"/>
  <Override PartName="/ppt/charts/colors772.xml" ContentType="application/vnd.ms-office.chartcolorstyle+xml"/>
  <Override PartName="/ppt/charts/chartEx773.xml" ContentType="application/vnd.ms-office.chartex+xml"/>
  <Override PartName="/ppt/charts/style773.xml" ContentType="application/vnd.ms-office.chartstyle+xml"/>
  <Override PartName="/ppt/charts/colors773.xml" ContentType="application/vnd.ms-office.chartcolorstyle+xml"/>
  <Override PartName="/ppt/charts/chartEx774.xml" ContentType="application/vnd.ms-office.chartex+xml"/>
  <Override PartName="/ppt/charts/style774.xml" ContentType="application/vnd.ms-office.chartstyle+xml"/>
  <Override PartName="/ppt/charts/colors774.xml" ContentType="application/vnd.ms-office.chartcolorstyle+xml"/>
  <Override PartName="/ppt/charts/chartEx775.xml" ContentType="application/vnd.ms-office.chartex+xml"/>
  <Override PartName="/ppt/charts/style775.xml" ContentType="application/vnd.ms-office.chartstyle+xml"/>
  <Override PartName="/ppt/charts/colors775.xml" ContentType="application/vnd.ms-office.chartcolorstyle+xml"/>
  <Override PartName="/ppt/charts/chartEx776.xml" ContentType="application/vnd.ms-office.chartex+xml"/>
  <Override PartName="/ppt/charts/style776.xml" ContentType="application/vnd.ms-office.chartstyle+xml"/>
  <Override PartName="/ppt/charts/colors776.xml" ContentType="application/vnd.ms-office.chartcolorstyle+xml"/>
  <Override PartName="/ppt/charts/chartEx777.xml" ContentType="application/vnd.ms-office.chartex+xml"/>
  <Override PartName="/ppt/charts/style777.xml" ContentType="application/vnd.ms-office.chartstyle+xml"/>
  <Override PartName="/ppt/charts/colors777.xml" ContentType="application/vnd.ms-office.chartcolorstyle+xml"/>
  <Override PartName="/ppt/charts/chartEx778.xml" ContentType="application/vnd.ms-office.chartex+xml"/>
  <Override PartName="/ppt/charts/style778.xml" ContentType="application/vnd.ms-office.chartstyle+xml"/>
  <Override PartName="/ppt/charts/colors778.xml" ContentType="application/vnd.ms-office.chartcolorstyle+xml"/>
  <Override PartName="/ppt/charts/chartEx779.xml" ContentType="application/vnd.ms-office.chartex+xml"/>
  <Override PartName="/ppt/charts/style779.xml" ContentType="application/vnd.ms-office.chartstyle+xml"/>
  <Override PartName="/ppt/charts/colors779.xml" ContentType="application/vnd.ms-office.chartcolorstyle+xml"/>
  <Override PartName="/ppt/charts/chartEx780.xml" ContentType="application/vnd.ms-office.chartex+xml"/>
  <Override PartName="/ppt/charts/style780.xml" ContentType="application/vnd.ms-office.chartstyle+xml"/>
  <Override PartName="/ppt/charts/colors780.xml" ContentType="application/vnd.ms-office.chartcolorstyle+xml"/>
  <Override PartName="/ppt/charts/chartEx781.xml" ContentType="application/vnd.ms-office.chartex+xml"/>
  <Override PartName="/ppt/charts/style781.xml" ContentType="application/vnd.ms-office.chartstyle+xml"/>
  <Override PartName="/ppt/charts/colors781.xml" ContentType="application/vnd.ms-office.chartcolorstyle+xml"/>
  <Override PartName="/ppt/charts/chartEx782.xml" ContentType="application/vnd.ms-office.chartex+xml"/>
  <Override PartName="/ppt/charts/style782.xml" ContentType="application/vnd.ms-office.chartstyle+xml"/>
  <Override PartName="/ppt/charts/colors782.xml" ContentType="application/vnd.ms-office.chartcolorstyle+xml"/>
  <Override PartName="/ppt/charts/chartEx783.xml" ContentType="application/vnd.ms-office.chartex+xml"/>
  <Override PartName="/ppt/charts/style783.xml" ContentType="application/vnd.ms-office.chartstyle+xml"/>
  <Override PartName="/ppt/charts/colors783.xml" ContentType="application/vnd.ms-office.chartcolorstyle+xml"/>
  <Override PartName="/ppt/charts/chartEx784.xml" ContentType="application/vnd.ms-office.chartex+xml"/>
  <Override PartName="/ppt/charts/style784.xml" ContentType="application/vnd.ms-office.chartstyle+xml"/>
  <Override PartName="/ppt/charts/colors784.xml" ContentType="application/vnd.ms-office.chartcolorstyle+xml"/>
  <Override PartName="/ppt/charts/chartEx785.xml" ContentType="application/vnd.ms-office.chartex+xml"/>
  <Override PartName="/ppt/charts/style785.xml" ContentType="application/vnd.ms-office.chartstyle+xml"/>
  <Override PartName="/ppt/charts/colors785.xml" ContentType="application/vnd.ms-office.chartcolorstyle+xml"/>
  <Override PartName="/ppt/charts/chartEx786.xml" ContentType="application/vnd.ms-office.chartex+xml"/>
  <Override PartName="/ppt/charts/style786.xml" ContentType="application/vnd.ms-office.chartstyle+xml"/>
  <Override PartName="/ppt/charts/colors786.xml" ContentType="application/vnd.ms-office.chartcolorstyle+xml"/>
  <Override PartName="/ppt/charts/chartEx787.xml" ContentType="application/vnd.ms-office.chartex+xml"/>
  <Override PartName="/ppt/charts/style787.xml" ContentType="application/vnd.ms-office.chartstyle+xml"/>
  <Override PartName="/ppt/charts/colors787.xml" ContentType="application/vnd.ms-office.chartcolorstyle+xml"/>
  <Override PartName="/ppt/charts/chartEx788.xml" ContentType="application/vnd.ms-office.chartex+xml"/>
  <Override PartName="/ppt/charts/style788.xml" ContentType="application/vnd.ms-office.chartstyle+xml"/>
  <Override PartName="/ppt/charts/colors788.xml" ContentType="application/vnd.ms-office.chartcolorstyle+xml"/>
  <Override PartName="/ppt/charts/chartEx789.xml" ContentType="application/vnd.ms-office.chartex+xml"/>
  <Override PartName="/ppt/charts/style789.xml" ContentType="application/vnd.ms-office.chartstyle+xml"/>
  <Override PartName="/ppt/charts/colors789.xml" ContentType="application/vnd.ms-office.chartcolorstyle+xml"/>
  <Override PartName="/ppt/charts/chartEx790.xml" ContentType="application/vnd.ms-office.chartex+xml"/>
  <Override PartName="/ppt/charts/style790.xml" ContentType="application/vnd.ms-office.chartstyle+xml"/>
  <Override PartName="/ppt/charts/colors790.xml" ContentType="application/vnd.ms-office.chartcolorstyle+xml"/>
  <Override PartName="/ppt/charts/chartEx791.xml" ContentType="application/vnd.ms-office.chartex+xml"/>
  <Override PartName="/ppt/charts/style791.xml" ContentType="application/vnd.ms-office.chartstyle+xml"/>
  <Override PartName="/ppt/charts/colors791.xml" ContentType="application/vnd.ms-office.chartcolorstyle+xml"/>
  <Override PartName="/ppt/charts/chartEx792.xml" ContentType="application/vnd.ms-office.chartex+xml"/>
  <Override PartName="/ppt/charts/style792.xml" ContentType="application/vnd.ms-office.chartstyle+xml"/>
  <Override PartName="/ppt/charts/colors792.xml" ContentType="application/vnd.ms-office.chartcolorstyle+xml"/>
  <Override PartName="/ppt/charts/chartEx793.xml" ContentType="application/vnd.ms-office.chartex+xml"/>
  <Override PartName="/ppt/charts/style793.xml" ContentType="application/vnd.ms-office.chartstyle+xml"/>
  <Override PartName="/ppt/charts/colors793.xml" ContentType="application/vnd.ms-office.chartcolorstyle+xml"/>
  <Override PartName="/ppt/charts/chartEx794.xml" ContentType="application/vnd.ms-office.chartex+xml"/>
  <Override PartName="/ppt/charts/style794.xml" ContentType="application/vnd.ms-office.chartstyle+xml"/>
  <Override PartName="/ppt/charts/colors794.xml" ContentType="application/vnd.ms-office.chartcolorstyle+xml"/>
  <Override PartName="/ppt/charts/chartEx795.xml" ContentType="application/vnd.ms-office.chartex+xml"/>
  <Override PartName="/ppt/charts/style795.xml" ContentType="application/vnd.ms-office.chartstyle+xml"/>
  <Override PartName="/ppt/charts/colors795.xml" ContentType="application/vnd.ms-office.chartcolorstyle+xml"/>
  <Override PartName="/ppt/charts/chartEx796.xml" ContentType="application/vnd.ms-office.chartex+xml"/>
  <Override PartName="/ppt/charts/style796.xml" ContentType="application/vnd.ms-office.chartstyle+xml"/>
  <Override PartName="/ppt/charts/colors796.xml" ContentType="application/vnd.ms-office.chartcolorstyle+xml"/>
  <Override PartName="/ppt/charts/chartEx797.xml" ContentType="application/vnd.ms-office.chartex+xml"/>
  <Override PartName="/ppt/charts/style797.xml" ContentType="application/vnd.ms-office.chartstyle+xml"/>
  <Override PartName="/ppt/charts/colors797.xml" ContentType="application/vnd.ms-office.chartcolorstyle+xml"/>
  <Override PartName="/ppt/charts/chartEx798.xml" ContentType="application/vnd.ms-office.chartex+xml"/>
  <Override PartName="/ppt/charts/style798.xml" ContentType="application/vnd.ms-office.chartstyle+xml"/>
  <Override PartName="/ppt/charts/colors798.xml" ContentType="application/vnd.ms-office.chartcolorstyle+xml"/>
  <Override PartName="/ppt/charts/chartEx799.xml" ContentType="application/vnd.ms-office.chartex+xml"/>
  <Override PartName="/ppt/charts/style799.xml" ContentType="application/vnd.ms-office.chartstyle+xml"/>
  <Override PartName="/ppt/charts/colors799.xml" ContentType="application/vnd.ms-office.chartcolorstyle+xml"/>
  <Override PartName="/ppt/charts/chartEx800.xml" ContentType="application/vnd.ms-office.chartex+xml"/>
  <Override PartName="/ppt/charts/style800.xml" ContentType="application/vnd.ms-office.chartstyle+xml"/>
  <Override PartName="/ppt/charts/colors800.xml" ContentType="application/vnd.ms-office.chartcolorstyle+xml"/>
  <Override PartName="/ppt/charts/chartEx801.xml" ContentType="application/vnd.ms-office.chartex+xml"/>
  <Override PartName="/ppt/charts/style801.xml" ContentType="application/vnd.ms-office.chartstyle+xml"/>
  <Override PartName="/ppt/charts/colors801.xml" ContentType="application/vnd.ms-office.chartcolorstyle+xml"/>
  <Override PartName="/ppt/charts/chartEx802.xml" ContentType="application/vnd.ms-office.chartex+xml"/>
  <Override PartName="/ppt/charts/style802.xml" ContentType="application/vnd.ms-office.chartstyle+xml"/>
  <Override PartName="/ppt/charts/colors802.xml" ContentType="application/vnd.ms-office.chartcolorstyle+xml"/>
  <Override PartName="/ppt/charts/chartEx803.xml" ContentType="application/vnd.ms-office.chartex+xml"/>
  <Override PartName="/ppt/charts/style803.xml" ContentType="application/vnd.ms-office.chartstyle+xml"/>
  <Override PartName="/ppt/charts/colors803.xml" ContentType="application/vnd.ms-office.chartcolorstyle+xml"/>
  <Override PartName="/ppt/charts/chartEx804.xml" ContentType="application/vnd.ms-office.chartex+xml"/>
  <Override PartName="/ppt/charts/style804.xml" ContentType="application/vnd.ms-office.chartstyle+xml"/>
  <Override PartName="/ppt/charts/colors804.xml" ContentType="application/vnd.ms-office.chartcolorstyle+xml"/>
  <Override PartName="/ppt/charts/chartEx805.xml" ContentType="application/vnd.ms-office.chartex+xml"/>
  <Override PartName="/ppt/charts/style805.xml" ContentType="application/vnd.ms-office.chartstyle+xml"/>
  <Override PartName="/ppt/charts/colors805.xml" ContentType="application/vnd.ms-office.chartcolorstyle+xml"/>
  <Override PartName="/ppt/charts/chartEx806.xml" ContentType="application/vnd.ms-office.chartex+xml"/>
  <Override PartName="/ppt/charts/style806.xml" ContentType="application/vnd.ms-office.chartstyle+xml"/>
  <Override PartName="/ppt/charts/colors806.xml" ContentType="application/vnd.ms-office.chartcolorstyle+xml"/>
  <Override PartName="/ppt/charts/chartEx807.xml" ContentType="application/vnd.ms-office.chartex+xml"/>
  <Override PartName="/ppt/charts/style807.xml" ContentType="application/vnd.ms-office.chartstyle+xml"/>
  <Override PartName="/ppt/charts/colors807.xml" ContentType="application/vnd.ms-office.chartcolorstyle+xml"/>
  <Override PartName="/ppt/charts/chartEx808.xml" ContentType="application/vnd.ms-office.chartex+xml"/>
  <Override PartName="/ppt/charts/style808.xml" ContentType="application/vnd.ms-office.chartstyle+xml"/>
  <Override PartName="/ppt/charts/colors808.xml" ContentType="application/vnd.ms-office.chartcolorstyle+xml"/>
  <Override PartName="/ppt/charts/chartEx809.xml" ContentType="application/vnd.ms-office.chartex+xml"/>
  <Override PartName="/ppt/charts/style809.xml" ContentType="application/vnd.ms-office.chartstyle+xml"/>
  <Override PartName="/ppt/charts/colors809.xml" ContentType="application/vnd.ms-office.chartcolorstyle+xml"/>
  <Override PartName="/ppt/charts/chartEx810.xml" ContentType="application/vnd.ms-office.chartex+xml"/>
  <Override PartName="/ppt/charts/style810.xml" ContentType="application/vnd.ms-office.chartstyle+xml"/>
  <Override PartName="/ppt/charts/colors810.xml" ContentType="application/vnd.ms-office.chartcolorstyle+xml"/>
  <Override PartName="/ppt/charts/chartEx811.xml" ContentType="application/vnd.ms-office.chartex+xml"/>
  <Override PartName="/ppt/charts/style811.xml" ContentType="application/vnd.ms-office.chartstyle+xml"/>
  <Override PartName="/ppt/charts/colors811.xml" ContentType="application/vnd.ms-office.chartcolorstyle+xml"/>
  <Override PartName="/ppt/charts/chartEx812.xml" ContentType="application/vnd.ms-office.chartex+xml"/>
  <Override PartName="/ppt/charts/style812.xml" ContentType="application/vnd.ms-office.chartstyle+xml"/>
  <Override PartName="/ppt/charts/colors812.xml" ContentType="application/vnd.ms-office.chartcolorstyle+xml"/>
  <Override PartName="/ppt/charts/chartEx813.xml" ContentType="application/vnd.ms-office.chartex+xml"/>
  <Override PartName="/ppt/charts/style813.xml" ContentType="application/vnd.ms-office.chartstyle+xml"/>
  <Override PartName="/ppt/charts/colors813.xml" ContentType="application/vnd.ms-office.chartcolorstyle+xml"/>
  <Override PartName="/ppt/charts/chartEx814.xml" ContentType="application/vnd.ms-office.chartex+xml"/>
  <Override PartName="/ppt/charts/style814.xml" ContentType="application/vnd.ms-office.chartstyle+xml"/>
  <Override PartName="/ppt/charts/colors814.xml" ContentType="application/vnd.ms-office.chartcolorstyle+xml"/>
  <Override PartName="/ppt/charts/chartEx815.xml" ContentType="application/vnd.ms-office.chartex+xml"/>
  <Override PartName="/ppt/charts/style815.xml" ContentType="application/vnd.ms-office.chartstyle+xml"/>
  <Override PartName="/ppt/charts/colors815.xml" ContentType="application/vnd.ms-office.chartcolorstyle+xml"/>
  <Override PartName="/ppt/charts/chartEx816.xml" ContentType="application/vnd.ms-office.chartex+xml"/>
  <Override PartName="/ppt/charts/style816.xml" ContentType="application/vnd.ms-office.chartstyle+xml"/>
  <Override PartName="/ppt/charts/colors816.xml" ContentType="application/vnd.ms-office.chartcolorstyle+xml"/>
  <Override PartName="/ppt/charts/chartEx817.xml" ContentType="application/vnd.ms-office.chartex+xml"/>
  <Override PartName="/ppt/charts/style817.xml" ContentType="application/vnd.ms-office.chartstyle+xml"/>
  <Override PartName="/ppt/charts/colors817.xml" ContentType="application/vnd.ms-office.chartcolorstyle+xml"/>
  <Override PartName="/ppt/charts/chartEx818.xml" ContentType="application/vnd.ms-office.chartex+xml"/>
  <Override PartName="/ppt/charts/style818.xml" ContentType="application/vnd.ms-office.chartstyle+xml"/>
  <Override PartName="/ppt/charts/colors818.xml" ContentType="application/vnd.ms-office.chartcolorstyle+xml"/>
  <Override PartName="/ppt/charts/chartEx819.xml" ContentType="application/vnd.ms-office.chartex+xml"/>
  <Override PartName="/ppt/charts/style819.xml" ContentType="application/vnd.ms-office.chartstyle+xml"/>
  <Override PartName="/ppt/charts/colors819.xml" ContentType="application/vnd.ms-office.chartcolorstyle+xml"/>
  <Override PartName="/ppt/charts/chartEx820.xml" ContentType="application/vnd.ms-office.chartex+xml"/>
  <Override PartName="/ppt/charts/style820.xml" ContentType="application/vnd.ms-office.chartstyle+xml"/>
  <Override PartName="/ppt/charts/colors820.xml" ContentType="application/vnd.ms-office.chartcolorstyle+xml"/>
  <Override PartName="/ppt/charts/chartEx821.xml" ContentType="application/vnd.ms-office.chartex+xml"/>
  <Override PartName="/ppt/charts/style821.xml" ContentType="application/vnd.ms-office.chartstyle+xml"/>
  <Override PartName="/ppt/charts/colors821.xml" ContentType="application/vnd.ms-office.chartcolorstyle+xml"/>
  <Override PartName="/ppt/charts/chartEx822.xml" ContentType="application/vnd.ms-office.chartex+xml"/>
  <Override PartName="/ppt/charts/style822.xml" ContentType="application/vnd.ms-office.chartstyle+xml"/>
  <Override PartName="/ppt/charts/colors822.xml" ContentType="application/vnd.ms-office.chartcolorstyle+xml"/>
  <Override PartName="/ppt/charts/chartEx823.xml" ContentType="application/vnd.ms-office.chartex+xml"/>
  <Override PartName="/ppt/charts/style823.xml" ContentType="application/vnd.ms-office.chartstyle+xml"/>
  <Override PartName="/ppt/charts/colors823.xml" ContentType="application/vnd.ms-office.chartcolorstyle+xml"/>
  <Override PartName="/ppt/charts/chartEx824.xml" ContentType="application/vnd.ms-office.chartex+xml"/>
  <Override PartName="/ppt/charts/style824.xml" ContentType="application/vnd.ms-office.chartstyle+xml"/>
  <Override PartName="/ppt/charts/colors824.xml" ContentType="application/vnd.ms-office.chartcolorstyle+xml"/>
  <Override PartName="/ppt/charts/chartEx825.xml" ContentType="application/vnd.ms-office.chartex+xml"/>
  <Override PartName="/ppt/charts/style825.xml" ContentType="application/vnd.ms-office.chartstyle+xml"/>
  <Override PartName="/ppt/charts/colors825.xml" ContentType="application/vnd.ms-office.chartcolorstyle+xml"/>
  <Override PartName="/ppt/charts/chartEx826.xml" ContentType="application/vnd.ms-office.chartex+xml"/>
  <Override PartName="/ppt/charts/style826.xml" ContentType="application/vnd.ms-office.chartstyle+xml"/>
  <Override PartName="/ppt/charts/colors826.xml" ContentType="application/vnd.ms-office.chartcolorstyle+xml"/>
  <Override PartName="/ppt/charts/chartEx827.xml" ContentType="application/vnd.ms-office.chartex+xml"/>
  <Override PartName="/ppt/charts/style827.xml" ContentType="application/vnd.ms-office.chartstyle+xml"/>
  <Override PartName="/ppt/charts/colors827.xml" ContentType="application/vnd.ms-office.chartcolorstyle+xml"/>
  <Override PartName="/ppt/charts/chartEx828.xml" ContentType="application/vnd.ms-office.chartex+xml"/>
  <Override PartName="/ppt/charts/style828.xml" ContentType="application/vnd.ms-office.chartstyle+xml"/>
  <Override PartName="/ppt/charts/colors828.xml" ContentType="application/vnd.ms-office.chartcolorstyle+xml"/>
  <Override PartName="/ppt/charts/chartEx829.xml" ContentType="application/vnd.ms-office.chartex+xml"/>
  <Override PartName="/ppt/charts/style829.xml" ContentType="application/vnd.ms-office.chartstyle+xml"/>
  <Override PartName="/ppt/charts/colors829.xml" ContentType="application/vnd.ms-office.chartcolorstyle+xml"/>
  <Override PartName="/ppt/charts/chartEx830.xml" ContentType="application/vnd.ms-office.chartex+xml"/>
  <Override PartName="/ppt/charts/style830.xml" ContentType="application/vnd.ms-office.chartstyle+xml"/>
  <Override PartName="/ppt/charts/colors830.xml" ContentType="application/vnd.ms-office.chartcolorstyle+xml"/>
  <Override PartName="/ppt/charts/chartEx831.xml" ContentType="application/vnd.ms-office.chartex+xml"/>
  <Override PartName="/ppt/charts/style831.xml" ContentType="application/vnd.ms-office.chartstyle+xml"/>
  <Override PartName="/ppt/charts/colors831.xml" ContentType="application/vnd.ms-office.chartcolorstyle+xml"/>
  <Override PartName="/ppt/charts/chartEx832.xml" ContentType="application/vnd.ms-office.chartex+xml"/>
  <Override PartName="/ppt/charts/style832.xml" ContentType="application/vnd.ms-office.chartstyle+xml"/>
  <Override PartName="/ppt/charts/colors832.xml" ContentType="application/vnd.ms-office.chartcolorstyle+xml"/>
  <Override PartName="/ppt/charts/chartEx833.xml" ContentType="application/vnd.ms-office.chartex+xml"/>
  <Override PartName="/ppt/charts/style833.xml" ContentType="application/vnd.ms-office.chartstyle+xml"/>
  <Override PartName="/ppt/charts/colors833.xml" ContentType="application/vnd.ms-office.chartcolorstyle+xml"/>
  <Override PartName="/ppt/charts/chartEx834.xml" ContentType="application/vnd.ms-office.chartex+xml"/>
  <Override PartName="/ppt/charts/style834.xml" ContentType="application/vnd.ms-office.chartstyle+xml"/>
  <Override PartName="/ppt/charts/colors834.xml" ContentType="application/vnd.ms-office.chartcolorstyle+xml"/>
  <Override PartName="/ppt/charts/chartEx835.xml" ContentType="application/vnd.ms-office.chartex+xml"/>
  <Override PartName="/ppt/charts/style835.xml" ContentType="application/vnd.ms-office.chartstyle+xml"/>
  <Override PartName="/ppt/charts/colors835.xml" ContentType="application/vnd.ms-office.chartcolorstyle+xml"/>
  <Override PartName="/ppt/charts/chartEx836.xml" ContentType="application/vnd.ms-office.chartex+xml"/>
  <Override PartName="/ppt/charts/style836.xml" ContentType="application/vnd.ms-office.chartstyle+xml"/>
  <Override PartName="/ppt/charts/colors836.xml" ContentType="application/vnd.ms-office.chartcolorstyle+xml"/>
  <Override PartName="/ppt/charts/chartEx837.xml" ContentType="application/vnd.ms-office.chartex+xml"/>
  <Override PartName="/ppt/charts/style837.xml" ContentType="application/vnd.ms-office.chartstyle+xml"/>
  <Override PartName="/ppt/charts/colors837.xml" ContentType="application/vnd.ms-office.chartcolorstyle+xml"/>
  <Override PartName="/ppt/charts/chartEx838.xml" ContentType="application/vnd.ms-office.chartex+xml"/>
  <Override PartName="/ppt/charts/style838.xml" ContentType="application/vnd.ms-office.chartstyle+xml"/>
  <Override PartName="/ppt/charts/colors838.xml" ContentType="application/vnd.ms-office.chartcolorstyle+xml"/>
  <Override PartName="/ppt/charts/chartEx839.xml" ContentType="application/vnd.ms-office.chartex+xml"/>
  <Override PartName="/ppt/charts/style839.xml" ContentType="application/vnd.ms-office.chartstyle+xml"/>
  <Override PartName="/ppt/charts/colors839.xml" ContentType="application/vnd.ms-office.chartcolorstyle+xml"/>
  <Override PartName="/ppt/charts/chartEx840.xml" ContentType="application/vnd.ms-office.chartex+xml"/>
  <Override PartName="/ppt/charts/style840.xml" ContentType="application/vnd.ms-office.chartstyle+xml"/>
  <Override PartName="/ppt/charts/colors840.xml" ContentType="application/vnd.ms-office.chartcolorstyle+xml"/>
  <Override PartName="/ppt/charts/chartEx841.xml" ContentType="application/vnd.ms-office.chartex+xml"/>
  <Override PartName="/ppt/charts/style841.xml" ContentType="application/vnd.ms-office.chartstyle+xml"/>
  <Override PartName="/ppt/charts/colors841.xml" ContentType="application/vnd.ms-office.chartcolorstyle+xml"/>
  <Override PartName="/ppt/charts/chartEx842.xml" ContentType="application/vnd.ms-office.chartex+xml"/>
  <Override PartName="/ppt/charts/style842.xml" ContentType="application/vnd.ms-office.chartstyle+xml"/>
  <Override PartName="/ppt/charts/colors842.xml" ContentType="application/vnd.ms-office.chartcolorstyle+xml"/>
  <Override PartName="/ppt/charts/chartEx843.xml" ContentType="application/vnd.ms-office.chartex+xml"/>
  <Override PartName="/ppt/charts/style843.xml" ContentType="application/vnd.ms-office.chartstyle+xml"/>
  <Override PartName="/ppt/charts/colors843.xml" ContentType="application/vnd.ms-office.chartcolorstyle+xml"/>
  <Override PartName="/ppt/charts/chartEx844.xml" ContentType="application/vnd.ms-office.chartex+xml"/>
  <Override PartName="/ppt/charts/style844.xml" ContentType="application/vnd.ms-office.chartstyle+xml"/>
  <Override PartName="/ppt/charts/colors844.xml" ContentType="application/vnd.ms-office.chartcolorstyle+xml"/>
  <Override PartName="/ppt/charts/chartEx845.xml" ContentType="application/vnd.ms-office.chartex+xml"/>
  <Override PartName="/ppt/charts/style845.xml" ContentType="application/vnd.ms-office.chartstyle+xml"/>
  <Override PartName="/ppt/charts/colors845.xml" ContentType="application/vnd.ms-office.chartcolorstyle+xml"/>
  <Override PartName="/ppt/charts/chartEx846.xml" ContentType="application/vnd.ms-office.chartex+xml"/>
  <Override PartName="/ppt/charts/style846.xml" ContentType="application/vnd.ms-office.chartstyle+xml"/>
  <Override PartName="/ppt/charts/colors846.xml" ContentType="application/vnd.ms-office.chartcolorstyle+xml"/>
  <Override PartName="/ppt/charts/chartEx847.xml" ContentType="application/vnd.ms-office.chartex+xml"/>
  <Override PartName="/ppt/charts/style847.xml" ContentType="application/vnd.ms-office.chartstyle+xml"/>
  <Override PartName="/ppt/charts/colors847.xml" ContentType="application/vnd.ms-office.chartcolorstyle+xml"/>
  <Override PartName="/ppt/charts/chartEx848.xml" ContentType="application/vnd.ms-office.chartex+xml"/>
  <Override PartName="/ppt/charts/style848.xml" ContentType="application/vnd.ms-office.chartstyle+xml"/>
  <Override PartName="/ppt/charts/colors848.xml" ContentType="application/vnd.ms-office.chartcolorstyle+xml"/>
  <Override PartName="/ppt/charts/chartEx849.xml" ContentType="application/vnd.ms-office.chartex+xml"/>
  <Override PartName="/ppt/charts/style849.xml" ContentType="application/vnd.ms-office.chartstyle+xml"/>
  <Override PartName="/ppt/charts/colors849.xml" ContentType="application/vnd.ms-office.chartcolorstyle+xml"/>
  <Override PartName="/ppt/charts/chartEx850.xml" ContentType="application/vnd.ms-office.chartex+xml"/>
  <Override PartName="/ppt/charts/style850.xml" ContentType="application/vnd.ms-office.chartstyle+xml"/>
  <Override PartName="/ppt/charts/colors850.xml" ContentType="application/vnd.ms-office.chartcolorstyle+xml"/>
  <Override PartName="/ppt/charts/chartEx851.xml" ContentType="application/vnd.ms-office.chartex+xml"/>
  <Override PartName="/ppt/charts/style851.xml" ContentType="application/vnd.ms-office.chartstyle+xml"/>
  <Override PartName="/ppt/charts/colors851.xml" ContentType="application/vnd.ms-office.chartcolorstyle+xml"/>
  <Override PartName="/ppt/charts/chartEx852.xml" ContentType="application/vnd.ms-office.chartex+xml"/>
  <Override PartName="/ppt/charts/style852.xml" ContentType="application/vnd.ms-office.chartstyle+xml"/>
  <Override PartName="/ppt/charts/colors852.xml" ContentType="application/vnd.ms-office.chartcolorstyle+xml"/>
  <Override PartName="/ppt/charts/chartEx853.xml" ContentType="application/vnd.ms-office.chartex+xml"/>
  <Override PartName="/ppt/charts/style853.xml" ContentType="application/vnd.ms-office.chartstyle+xml"/>
  <Override PartName="/ppt/charts/colors853.xml" ContentType="application/vnd.ms-office.chartcolorstyle+xml"/>
  <Override PartName="/ppt/charts/chartEx854.xml" ContentType="application/vnd.ms-office.chartex+xml"/>
  <Override PartName="/ppt/charts/style854.xml" ContentType="application/vnd.ms-office.chartstyle+xml"/>
  <Override PartName="/ppt/charts/colors854.xml" ContentType="application/vnd.ms-office.chartcolorstyle+xml"/>
  <Override PartName="/ppt/charts/chartEx855.xml" ContentType="application/vnd.ms-office.chartex+xml"/>
  <Override PartName="/ppt/charts/style855.xml" ContentType="application/vnd.ms-office.chartstyle+xml"/>
  <Override PartName="/ppt/charts/colors855.xml" ContentType="application/vnd.ms-office.chartcolorstyle+xml"/>
  <Override PartName="/ppt/charts/chartEx856.xml" ContentType="application/vnd.ms-office.chartex+xml"/>
  <Override PartName="/ppt/charts/style856.xml" ContentType="application/vnd.ms-office.chartstyle+xml"/>
  <Override PartName="/ppt/charts/colors856.xml" ContentType="application/vnd.ms-office.chartcolorstyle+xml"/>
  <Override PartName="/ppt/charts/chartEx857.xml" ContentType="application/vnd.ms-office.chartex+xml"/>
  <Override PartName="/ppt/charts/style857.xml" ContentType="application/vnd.ms-office.chartstyle+xml"/>
  <Override PartName="/ppt/charts/colors857.xml" ContentType="application/vnd.ms-office.chartcolorstyle+xml"/>
  <Override PartName="/ppt/charts/chartEx858.xml" ContentType="application/vnd.ms-office.chartex+xml"/>
  <Override PartName="/ppt/charts/style858.xml" ContentType="application/vnd.ms-office.chartstyle+xml"/>
  <Override PartName="/ppt/charts/colors858.xml" ContentType="application/vnd.ms-office.chartcolorstyle+xml"/>
  <Override PartName="/ppt/charts/chartEx859.xml" ContentType="application/vnd.ms-office.chartex+xml"/>
  <Override PartName="/ppt/charts/style859.xml" ContentType="application/vnd.ms-office.chartstyle+xml"/>
  <Override PartName="/ppt/charts/colors859.xml" ContentType="application/vnd.ms-office.chartcolorstyle+xml"/>
  <Override PartName="/ppt/charts/chartEx860.xml" ContentType="application/vnd.ms-office.chartex+xml"/>
  <Override PartName="/ppt/charts/style860.xml" ContentType="application/vnd.ms-office.chartstyle+xml"/>
  <Override PartName="/ppt/charts/colors860.xml" ContentType="application/vnd.ms-office.chartcolorstyle+xml"/>
  <Override PartName="/ppt/charts/chartEx861.xml" ContentType="application/vnd.ms-office.chartex+xml"/>
  <Override PartName="/ppt/charts/style861.xml" ContentType="application/vnd.ms-office.chartstyle+xml"/>
  <Override PartName="/ppt/charts/colors861.xml" ContentType="application/vnd.ms-office.chartcolorstyle+xml"/>
  <Override PartName="/ppt/charts/chartEx862.xml" ContentType="application/vnd.ms-office.chartex+xml"/>
  <Override PartName="/ppt/charts/style862.xml" ContentType="application/vnd.ms-office.chartstyle+xml"/>
  <Override PartName="/ppt/charts/colors862.xml" ContentType="application/vnd.ms-office.chartcolorstyle+xml"/>
  <Override PartName="/ppt/charts/chartEx863.xml" ContentType="application/vnd.ms-office.chartex+xml"/>
  <Override PartName="/ppt/charts/style863.xml" ContentType="application/vnd.ms-office.chartstyle+xml"/>
  <Override PartName="/ppt/charts/colors863.xml" ContentType="application/vnd.ms-office.chartcolorstyle+xml"/>
  <Override PartName="/ppt/charts/chartEx864.xml" ContentType="application/vnd.ms-office.chartex+xml"/>
  <Override PartName="/ppt/charts/style864.xml" ContentType="application/vnd.ms-office.chartstyle+xml"/>
  <Override PartName="/ppt/charts/colors864.xml" ContentType="application/vnd.ms-office.chartcolorstyle+xml"/>
  <Override PartName="/ppt/charts/chartEx865.xml" ContentType="application/vnd.ms-office.chartex+xml"/>
  <Override PartName="/ppt/charts/style865.xml" ContentType="application/vnd.ms-office.chartstyle+xml"/>
  <Override PartName="/ppt/charts/colors865.xml" ContentType="application/vnd.ms-office.chartcolorstyle+xml"/>
  <Override PartName="/ppt/charts/chartEx866.xml" ContentType="application/vnd.ms-office.chartex+xml"/>
  <Override PartName="/ppt/charts/style866.xml" ContentType="application/vnd.ms-office.chartstyle+xml"/>
  <Override PartName="/ppt/charts/colors866.xml" ContentType="application/vnd.ms-office.chartcolorstyle+xml"/>
  <Override PartName="/ppt/charts/chartEx867.xml" ContentType="application/vnd.ms-office.chartex+xml"/>
  <Override PartName="/ppt/charts/style867.xml" ContentType="application/vnd.ms-office.chartstyle+xml"/>
  <Override PartName="/ppt/charts/colors867.xml" ContentType="application/vnd.ms-office.chartcolorstyle+xml"/>
  <Override PartName="/ppt/charts/chartEx868.xml" ContentType="application/vnd.ms-office.chartex+xml"/>
  <Override PartName="/ppt/charts/style868.xml" ContentType="application/vnd.ms-office.chartstyle+xml"/>
  <Override PartName="/ppt/charts/colors868.xml" ContentType="application/vnd.ms-office.chartcolorstyle+xml"/>
  <Override PartName="/ppt/charts/chartEx869.xml" ContentType="application/vnd.ms-office.chartex+xml"/>
  <Override PartName="/ppt/charts/style869.xml" ContentType="application/vnd.ms-office.chartstyle+xml"/>
  <Override PartName="/ppt/charts/colors869.xml" ContentType="application/vnd.ms-office.chartcolorstyle+xml"/>
  <Override PartName="/ppt/charts/chartEx870.xml" ContentType="application/vnd.ms-office.chartex+xml"/>
  <Override PartName="/ppt/charts/style870.xml" ContentType="application/vnd.ms-office.chartstyle+xml"/>
  <Override PartName="/ppt/charts/colors870.xml" ContentType="application/vnd.ms-office.chartcolorstyle+xml"/>
  <Override PartName="/ppt/charts/chartEx871.xml" ContentType="application/vnd.ms-office.chartex+xml"/>
  <Override PartName="/ppt/charts/style871.xml" ContentType="application/vnd.ms-office.chartstyle+xml"/>
  <Override PartName="/ppt/charts/colors871.xml" ContentType="application/vnd.ms-office.chartcolorstyle+xml"/>
  <Override PartName="/ppt/charts/chartEx872.xml" ContentType="application/vnd.ms-office.chartex+xml"/>
  <Override PartName="/ppt/charts/style872.xml" ContentType="application/vnd.ms-office.chartstyle+xml"/>
  <Override PartName="/ppt/charts/colors872.xml" ContentType="application/vnd.ms-office.chartcolorstyle+xml"/>
  <Override PartName="/ppt/charts/chartEx873.xml" ContentType="application/vnd.ms-office.chartex+xml"/>
  <Override PartName="/ppt/charts/style873.xml" ContentType="application/vnd.ms-office.chartstyle+xml"/>
  <Override PartName="/ppt/charts/colors873.xml" ContentType="application/vnd.ms-office.chartcolorstyle+xml"/>
  <Override PartName="/ppt/charts/chartEx874.xml" ContentType="application/vnd.ms-office.chartex+xml"/>
  <Override PartName="/ppt/charts/style874.xml" ContentType="application/vnd.ms-office.chartstyle+xml"/>
  <Override PartName="/ppt/charts/colors874.xml" ContentType="application/vnd.ms-office.chartcolorstyle+xml"/>
  <Override PartName="/ppt/charts/chartEx875.xml" ContentType="application/vnd.ms-office.chartex+xml"/>
  <Override PartName="/ppt/charts/style875.xml" ContentType="application/vnd.ms-office.chartstyle+xml"/>
  <Override PartName="/ppt/charts/colors875.xml" ContentType="application/vnd.ms-office.chartcolorstyle+xml"/>
  <Override PartName="/ppt/charts/chartEx876.xml" ContentType="application/vnd.ms-office.chartex+xml"/>
  <Override PartName="/ppt/charts/style876.xml" ContentType="application/vnd.ms-office.chartstyle+xml"/>
  <Override PartName="/ppt/charts/colors876.xml" ContentType="application/vnd.ms-office.chartcolorstyle+xml"/>
  <Override PartName="/ppt/charts/chartEx877.xml" ContentType="application/vnd.ms-office.chartex+xml"/>
  <Override PartName="/ppt/charts/style877.xml" ContentType="application/vnd.ms-office.chartstyle+xml"/>
  <Override PartName="/ppt/charts/colors877.xml" ContentType="application/vnd.ms-office.chartcolorstyle+xml"/>
  <Override PartName="/ppt/charts/chartEx878.xml" ContentType="application/vnd.ms-office.chartex+xml"/>
  <Override PartName="/ppt/charts/style878.xml" ContentType="application/vnd.ms-office.chartstyle+xml"/>
  <Override PartName="/ppt/charts/colors878.xml" ContentType="application/vnd.ms-office.chartcolorstyle+xml"/>
  <Override PartName="/ppt/charts/chartEx879.xml" ContentType="application/vnd.ms-office.chartex+xml"/>
  <Override PartName="/ppt/charts/style879.xml" ContentType="application/vnd.ms-office.chartstyle+xml"/>
  <Override PartName="/ppt/charts/colors879.xml" ContentType="application/vnd.ms-office.chartcolorstyle+xml"/>
  <Override PartName="/ppt/charts/chartEx880.xml" ContentType="application/vnd.ms-office.chartex+xml"/>
  <Override PartName="/ppt/charts/style880.xml" ContentType="application/vnd.ms-office.chartstyle+xml"/>
  <Override PartName="/ppt/charts/colors880.xml" ContentType="application/vnd.ms-office.chartcolorstyle+xml"/>
  <Override PartName="/ppt/charts/chartEx881.xml" ContentType="application/vnd.ms-office.chartex+xml"/>
  <Override PartName="/ppt/charts/style881.xml" ContentType="application/vnd.ms-office.chartstyle+xml"/>
  <Override PartName="/ppt/charts/colors881.xml" ContentType="application/vnd.ms-office.chartcolorstyle+xml"/>
  <Override PartName="/ppt/charts/chartEx882.xml" ContentType="application/vnd.ms-office.chartex+xml"/>
  <Override PartName="/ppt/charts/style882.xml" ContentType="application/vnd.ms-office.chartstyle+xml"/>
  <Override PartName="/ppt/charts/colors882.xml" ContentType="application/vnd.ms-office.chartcolorstyle+xml"/>
  <Override PartName="/ppt/charts/chartEx883.xml" ContentType="application/vnd.ms-office.chartex+xml"/>
  <Override PartName="/ppt/charts/style883.xml" ContentType="application/vnd.ms-office.chartstyle+xml"/>
  <Override PartName="/ppt/charts/colors883.xml" ContentType="application/vnd.ms-office.chartcolorstyle+xml"/>
  <Override PartName="/ppt/charts/chartEx884.xml" ContentType="application/vnd.ms-office.chartex+xml"/>
  <Override PartName="/ppt/charts/style884.xml" ContentType="application/vnd.ms-office.chartstyle+xml"/>
  <Override PartName="/ppt/charts/colors884.xml" ContentType="application/vnd.ms-office.chartcolorstyle+xml"/>
  <Override PartName="/ppt/charts/chartEx885.xml" ContentType="application/vnd.ms-office.chartex+xml"/>
  <Override PartName="/ppt/charts/style885.xml" ContentType="application/vnd.ms-office.chartstyle+xml"/>
  <Override PartName="/ppt/charts/colors885.xml" ContentType="application/vnd.ms-office.chartcolorstyle+xml"/>
  <Override PartName="/ppt/charts/chartEx886.xml" ContentType="application/vnd.ms-office.chartex+xml"/>
  <Override PartName="/ppt/charts/style886.xml" ContentType="application/vnd.ms-office.chartstyle+xml"/>
  <Override PartName="/ppt/charts/colors886.xml" ContentType="application/vnd.ms-office.chartcolorstyle+xml"/>
  <Override PartName="/ppt/charts/chartEx887.xml" ContentType="application/vnd.ms-office.chartex+xml"/>
  <Override PartName="/ppt/charts/style887.xml" ContentType="application/vnd.ms-office.chartstyle+xml"/>
  <Override PartName="/ppt/charts/colors887.xml" ContentType="application/vnd.ms-office.chartcolorstyle+xml"/>
  <Override PartName="/ppt/charts/chartEx888.xml" ContentType="application/vnd.ms-office.chartex+xml"/>
  <Override PartName="/ppt/charts/style888.xml" ContentType="application/vnd.ms-office.chartstyle+xml"/>
  <Override PartName="/ppt/charts/colors888.xml" ContentType="application/vnd.ms-office.chartcolorstyle+xml"/>
  <Override PartName="/ppt/charts/chartEx889.xml" ContentType="application/vnd.ms-office.chartex+xml"/>
  <Override PartName="/ppt/charts/style889.xml" ContentType="application/vnd.ms-office.chartstyle+xml"/>
  <Override PartName="/ppt/charts/colors889.xml" ContentType="application/vnd.ms-office.chartcolorstyle+xml"/>
  <Override PartName="/ppt/charts/chartEx890.xml" ContentType="application/vnd.ms-office.chartex+xml"/>
  <Override PartName="/ppt/charts/style890.xml" ContentType="application/vnd.ms-office.chartstyle+xml"/>
  <Override PartName="/ppt/charts/colors890.xml" ContentType="application/vnd.ms-office.chartcolorstyle+xml"/>
  <Override PartName="/ppt/charts/chartEx891.xml" ContentType="application/vnd.ms-office.chartex+xml"/>
  <Override PartName="/ppt/charts/style891.xml" ContentType="application/vnd.ms-office.chartstyle+xml"/>
  <Override PartName="/ppt/charts/colors891.xml" ContentType="application/vnd.ms-office.chartcolorstyle+xml"/>
  <Override PartName="/ppt/charts/chartEx892.xml" ContentType="application/vnd.ms-office.chartex+xml"/>
  <Override PartName="/ppt/charts/style892.xml" ContentType="application/vnd.ms-office.chartstyle+xml"/>
  <Override PartName="/ppt/charts/colors892.xml" ContentType="application/vnd.ms-office.chartcolorstyle+xml"/>
  <Override PartName="/ppt/charts/chartEx893.xml" ContentType="application/vnd.ms-office.chartex+xml"/>
  <Override PartName="/ppt/charts/style893.xml" ContentType="application/vnd.ms-office.chartstyle+xml"/>
  <Override PartName="/ppt/charts/colors893.xml" ContentType="application/vnd.ms-office.chartcolorstyle+xml"/>
  <Override PartName="/ppt/charts/chartEx894.xml" ContentType="application/vnd.ms-office.chartex+xml"/>
  <Override PartName="/ppt/charts/style894.xml" ContentType="application/vnd.ms-office.chartstyle+xml"/>
  <Override PartName="/ppt/charts/colors894.xml" ContentType="application/vnd.ms-office.chartcolorstyle+xml"/>
  <Override PartName="/ppt/charts/chartEx895.xml" ContentType="application/vnd.ms-office.chartex+xml"/>
  <Override PartName="/ppt/charts/style895.xml" ContentType="application/vnd.ms-office.chartstyle+xml"/>
  <Override PartName="/ppt/charts/colors895.xml" ContentType="application/vnd.ms-office.chartcolorstyle+xml"/>
  <Override PartName="/ppt/charts/chartEx896.xml" ContentType="application/vnd.ms-office.chartex+xml"/>
  <Override PartName="/ppt/charts/style896.xml" ContentType="application/vnd.ms-office.chartstyle+xml"/>
  <Override PartName="/ppt/charts/colors896.xml" ContentType="application/vnd.ms-office.chartcolorstyle+xml"/>
  <Override PartName="/ppt/charts/chartEx897.xml" ContentType="application/vnd.ms-office.chartex+xml"/>
  <Override PartName="/ppt/charts/style897.xml" ContentType="application/vnd.ms-office.chartstyle+xml"/>
  <Override PartName="/ppt/charts/colors897.xml" ContentType="application/vnd.ms-office.chartcolorstyle+xml"/>
  <Override PartName="/ppt/charts/chartEx898.xml" ContentType="application/vnd.ms-office.chartex+xml"/>
  <Override PartName="/ppt/charts/style898.xml" ContentType="application/vnd.ms-office.chartstyle+xml"/>
  <Override PartName="/ppt/charts/colors898.xml" ContentType="application/vnd.ms-office.chartcolorstyle+xml"/>
  <Override PartName="/ppt/charts/chartEx899.xml" ContentType="application/vnd.ms-office.chartex+xml"/>
  <Override PartName="/ppt/charts/style899.xml" ContentType="application/vnd.ms-office.chartstyle+xml"/>
  <Override PartName="/ppt/charts/colors899.xml" ContentType="application/vnd.ms-office.chartcolorstyle+xml"/>
  <Override PartName="/ppt/charts/chartEx900.xml" ContentType="application/vnd.ms-office.chartex+xml"/>
  <Override PartName="/ppt/charts/style900.xml" ContentType="application/vnd.ms-office.chartstyle+xml"/>
  <Override PartName="/ppt/charts/colors900.xml" ContentType="application/vnd.ms-office.chartcolorstyle+xml"/>
  <Override PartName="/ppt/charts/chartEx901.xml" ContentType="application/vnd.ms-office.chartex+xml"/>
  <Override PartName="/ppt/charts/style901.xml" ContentType="application/vnd.ms-office.chartstyle+xml"/>
  <Override PartName="/ppt/charts/colors901.xml" ContentType="application/vnd.ms-office.chartcolorstyle+xml"/>
  <Override PartName="/ppt/charts/chartEx902.xml" ContentType="application/vnd.ms-office.chartex+xml"/>
  <Override PartName="/ppt/charts/style902.xml" ContentType="application/vnd.ms-office.chartstyle+xml"/>
  <Override PartName="/ppt/charts/colors902.xml" ContentType="application/vnd.ms-office.chartcolorstyle+xml"/>
  <Override PartName="/ppt/charts/chartEx903.xml" ContentType="application/vnd.ms-office.chartex+xml"/>
  <Override PartName="/ppt/charts/style903.xml" ContentType="application/vnd.ms-office.chartstyle+xml"/>
  <Override PartName="/ppt/charts/colors903.xml" ContentType="application/vnd.ms-office.chartcolorstyle+xml"/>
  <Override PartName="/ppt/charts/chartEx904.xml" ContentType="application/vnd.ms-office.chartex+xml"/>
  <Override PartName="/ppt/charts/style904.xml" ContentType="application/vnd.ms-office.chartstyle+xml"/>
  <Override PartName="/ppt/charts/colors904.xml" ContentType="application/vnd.ms-office.chartcolorstyle+xml"/>
  <Override PartName="/ppt/charts/chartEx905.xml" ContentType="application/vnd.ms-office.chartex+xml"/>
  <Override PartName="/ppt/charts/style905.xml" ContentType="application/vnd.ms-office.chartstyle+xml"/>
  <Override PartName="/ppt/charts/colors905.xml" ContentType="application/vnd.ms-office.chartcolorstyle+xml"/>
  <Override PartName="/ppt/charts/chartEx906.xml" ContentType="application/vnd.ms-office.chartex+xml"/>
  <Override PartName="/ppt/charts/style906.xml" ContentType="application/vnd.ms-office.chartstyle+xml"/>
  <Override PartName="/ppt/charts/colors906.xml" ContentType="application/vnd.ms-office.chartcolorstyle+xml"/>
  <Override PartName="/ppt/charts/chartEx907.xml" ContentType="application/vnd.ms-office.chartex+xml"/>
  <Override PartName="/ppt/charts/style907.xml" ContentType="application/vnd.ms-office.chartstyle+xml"/>
  <Override PartName="/ppt/charts/colors907.xml" ContentType="application/vnd.ms-office.chartcolorstyle+xml"/>
  <Override PartName="/ppt/charts/chartEx908.xml" ContentType="application/vnd.ms-office.chartex+xml"/>
  <Override PartName="/ppt/charts/style908.xml" ContentType="application/vnd.ms-office.chartstyle+xml"/>
  <Override PartName="/ppt/charts/colors908.xml" ContentType="application/vnd.ms-office.chartcolorstyle+xml"/>
  <Override PartName="/ppt/charts/chartEx909.xml" ContentType="application/vnd.ms-office.chartex+xml"/>
  <Override PartName="/ppt/charts/style909.xml" ContentType="application/vnd.ms-office.chartstyle+xml"/>
  <Override PartName="/ppt/charts/colors909.xml" ContentType="application/vnd.ms-office.chartcolorstyle+xml"/>
  <Override PartName="/ppt/charts/chartEx910.xml" ContentType="application/vnd.ms-office.chartex+xml"/>
  <Override PartName="/ppt/charts/style910.xml" ContentType="application/vnd.ms-office.chartstyle+xml"/>
  <Override PartName="/ppt/charts/colors910.xml" ContentType="application/vnd.ms-office.chartcolorstyle+xml"/>
  <Override PartName="/ppt/charts/chartEx911.xml" ContentType="application/vnd.ms-office.chartex+xml"/>
  <Override PartName="/ppt/charts/style911.xml" ContentType="application/vnd.ms-office.chartstyle+xml"/>
  <Override PartName="/ppt/charts/colors911.xml" ContentType="application/vnd.ms-office.chartcolorstyle+xml"/>
  <Override PartName="/ppt/charts/chartEx912.xml" ContentType="application/vnd.ms-office.chartex+xml"/>
  <Override PartName="/ppt/charts/style912.xml" ContentType="application/vnd.ms-office.chartstyle+xml"/>
  <Override PartName="/ppt/charts/colors912.xml" ContentType="application/vnd.ms-office.chartcolorstyle+xml"/>
  <Override PartName="/ppt/charts/chartEx913.xml" ContentType="application/vnd.ms-office.chartex+xml"/>
  <Override PartName="/ppt/charts/style913.xml" ContentType="application/vnd.ms-office.chartstyle+xml"/>
  <Override PartName="/ppt/charts/colors913.xml" ContentType="application/vnd.ms-office.chartcolorstyle+xml"/>
  <Override PartName="/ppt/charts/chartEx914.xml" ContentType="application/vnd.ms-office.chartex+xml"/>
  <Override PartName="/ppt/charts/style914.xml" ContentType="application/vnd.ms-office.chartstyle+xml"/>
  <Override PartName="/ppt/charts/colors914.xml" ContentType="application/vnd.ms-office.chartcolorstyle+xml"/>
  <Override PartName="/ppt/charts/chartEx915.xml" ContentType="application/vnd.ms-office.chartex+xml"/>
  <Override PartName="/ppt/charts/style915.xml" ContentType="application/vnd.ms-office.chartstyle+xml"/>
  <Override PartName="/ppt/charts/colors915.xml" ContentType="application/vnd.ms-office.chartcolorstyle+xml"/>
  <Override PartName="/ppt/charts/chartEx916.xml" ContentType="application/vnd.ms-office.chartex+xml"/>
  <Override PartName="/ppt/charts/style916.xml" ContentType="application/vnd.ms-office.chartstyle+xml"/>
  <Override PartName="/ppt/charts/colors916.xml" ContentType="application/vnd.ms-office.chartcolorstyle+xml"/>
  <Override PartName="/ppt/charts/chartEx917.xml" ContentType="application/vnd.ms-office.chartex+xml"/>
  <Override PartName="/ppt/charts/style917.xml" ContentType="application/vnd.ms-office.chartstyle+xml"/>
  <Override PartName="/ppt/charts/colors917.xml" ContentType="application/vnd.ms-office.chartcolorstyle+xml"/>
  <Override PartName="/ppt/charts/chartEx918.xml" ContentType="application/vnd.ms-office.chartex+xml"/>
  <Override PartName="/ppt/charts/style918.xml" ContentType="application/vnd.ms-office.chartstyle+xml"/>
  <Override PartName="/ppt/charts/colors918.xml" ContentType="application/vnd.ms-office.chartcolorstyle+xml"/>
  <Override PartName="/ppt/charts/chartEx919.xml" ContentType="application/vnd.ms-office.chartex+xml"/>
  <Override PartName="/ppt/charts/style919.xml" ContentType="application/vnd.ms-office.chartstyle+xml"/>
  <Override PartName="/ppt/charts/colors919.xml" ContentType="application/vnd.ms-office.chartcolorstyle+xml"/>
  <Override PartName="/ppt/charts/chartEx920.xml" ContentType="application/vnd.ms-office.chartex+xml"/>
  <Override PartName="/ppt/charts/style920.xml" ContentType="application/vnd.ms-office.chartstyle+xml"/>
  <Override PartName="/ppt/charts/colors920.xml" ContentType="application/vnd.ms-office.chartcolorstyle+xml"/>
  <Override PartName="/ppt/charts/chartEx921.xml" ContentType="application/vnd.ms-office.chartex+xml"/>
  <Override PartName="/ppt/charts/style921.xml" ContentType="application/vnd.ms-office.chartstyle+xml"/>
  <Override PartName="/ppt/charts/colors921.xml" ContentType="application/vnd.ms-office.chartcolorstyle+xml"/>
  <Override PartName="/ppt/charts/chartEx922.xml" ContentType="application/vnd.ms-office.chartex+xml"/>
  <Override PartName="/ppt/charts/style922.xml" ContentType="application/vnd.ms-office.chartstyle+xml"/>
  <Override PartName="/ppt/charts/colors922.xml" ContentType="application/vnd.ms-office.chartcolorstyle+xml"/>
  <Override PartName="/ppt/charts/chartEx923.xml" ContentType="application/vnd.ms-office.chartex+xml"/>
  <Override PartName="/ppt/charts/style923.xml" ContentType="application/vnd.ms-office.chartstyle+xml"/>
  <Override PartName="/ppt/charts/colors923.xml" ContentType="application/vnd.ms-office.chartcolorstyle+xml"/>
  <Override PartName="/ppt/charts/chartEx924.xml" ContentType="application/vnd.ms-office.chartex+xml"/>
  <Override PartName="/ppt/charts/style924.xml" ContentType="application/vnd.ms-office.chartstyle+xml"/>
  <Override PartName="/ppt/charts/colors924.xml" ContentType="application/vnd.ms-office.chartcolorstyle+xml"/>
  <Override PartName="/ppt/charts/chartEx925.xml" ContentType="application/vnd.ms-office.chartex+xml"/>
  <Override PartName="/ppt/charts/style925.xml" ContentType="application/vnd.ms-office.chartstyle+xml"/>
  <Override PartName="/ppt/charts/colors925.xml" ContentType="application/vnd.ms-office.chartcolorstyle+xml"/>
  <Override PartName="/ppt/charts/chartEx926.xml" ContentType="application/vnd.ms-office.chartex+xml"/>
  <Override PartName="/ppt/charts/style926.xml" ContentType="application/vnd.ms-office.chartstyle+xml"/>
  <Override PartName="/ppt/charts/colors926.xml" ContentType="application/vnd.ms-office.chartcolorstyle+xml"/>
  <Override PartName="/ppt/charts/chartEx927.xml" ContentType="application/vnd.ms-office.chartex+xml"/>
  <Override PartName="/ppt/charts/style927.xml" ContentType="application/vnd.ms-office.chartstyle+xml"/>
  <Override PartName="/ppt/charts/colors927.xml" ContentType="application/vnd.ms-office.chartcolorstyle+xml"/>
  <Override PartName="/ppt/charts/chartEx928.xml" ContentType="application/vnd.ms-office.chartex+xml"/>
  <Override PartName="/ppt/charts/style928.xml" ContentType="application/vnd.ms-office.chartstyle+xml"/>
  <Override PartName="/ppt/charts/colors928.xml" ContentType="application/vnd.ms-office.chartcolorstyle+xml"/>
  <Override PartName="/ppt/charts/chartEx929.xml" ContentType="application/vnd.ms-office.chartex+xml"/>
  <Override PartName="/ppt/charts/style929.xml" ContentType="application/vnd.ms-office.chartstyle+xml"/>
  <Override PartName="/ppt/charts/colors929.xml" ContentType="application/vnd.ms-office.chartcolorstyle+xml"/>
  <Override PartName="/ppt/charts/chartEx930.xml" ContentType="application/vnd.ms-office.chartex+xml"/>
  <Override PartName="/ppt/charts/style930.xml" ContentType="application/vnd.ms-office.chartstyle+xml"/>
  <Override PartName="/ppt/charts/colors930.xml" ContentType="application/vnd.ms-office.chartcolorstyle+xml"/>
  <Override PartName="/ppt/charts/chartEx931.xml" ContentType="application/vnd.ms-office.chartex+xml"/>
  <Override PartName="/ppt/charts/style931.xml" ContentType="application/vnd.ms-office.chartstyle+xml"/>
  <Override PartName="/ppt/charts/colors931.xml" ContentType="application/vnd.ms-office.chartcolorstyle+xml"/>
  <Override PartName="/ppt/charts/chartEx932.xml" ContentType="application/vnd.ms-office.chartex+xml"/>
  <Override PartName="/ppt/charts/style932.xml" ContentType="application/vnd.ms-office.chartstyle+xml"/>
  <Override PartName="/ppt/charts/colors932.xml" ContentType="application/vnd.ms-office.chartcolorstyle+xml"/>
  <Override PartName="/ppt/charts/chartEx933.xml" ContentType="application/vnd.ms-office.chartex+xml"/>
  <Override PartName="/ppt/charts/style933.xml" ContentType="application/vnd.ms-office.chartstyle+xml"/>
  <Override PartName="/ppt/charts/colors933.xml" ContentType="application/vnd.ms-office.chartcolorstyle+xml"/>
  <Override PartName="/ppt/charts/chartEx934.xml" ContentType="application/vnd.ms-office.chartex+xml"/>
  <Override PartName="/ppt/charts/style934.xml" ContentType="application/vnd.ms-office.chartstyle+xml"/>
  <Override PartName="/ppt/charts/colors934.xml" ContentType="application/vnd.ms-office.chartcolorstyle+xml"/>
  <Override PartName="/ppt/charts/chartEx935.xml" ContentType="application/vnd.ms-office.chartex+xml"/>
  <Override PartName="/ppt/charts/style935.xml" ContentType="application/vnd.ms-office.chartstyle+xml"/>
  <Override PartName="/ppt/charts/colors935.xml" ContentType="application/vnd.ms-office.chartcolorstyle+xml"/>
  <Override PartName="/ppt/charts/chartEx936.xml" ContentType="application/vnd.ms-office.chartex+xml"/>
  <Override PartName="/ppt/charts/style936.xml" ContentType="application/vnd.ms-office.chartstyle+xml"/>
  <Override PartName="/ppt/charts/colors936.xml" ContentType="application/vnd.ms-office.chartcolorstyle+xml"/>
  <Override PartName="/ppt/charts/chartEx937.xml" ContentType="application/vnd.ms-office.chartex+xml"/>
  <Override PartName="/ppt/charts/style937.xml" ContentType="application/vnd.ms-office.chartstyle+xml"/>
  <Override PartName="/ppt/charts/colors937.xml" ContentType="application/vnd.ms-office.chartcolorstyle+xml"/>
  <Override PartName="/ppt/charts/chartEx938.xml" ContentType="application/vnd.ms-office.chartex+xml"/>
  <Override PartName="/ppt/charts/style938.xml" ContentType="application/vnd.ms-office.chartstyle+xml"/>
  <Override PartName="/ppt/charts/colors938.xml" ContentType="application/vnd.ms-office.chartcolorstyle+xml"/>
  <Override PartName="/ppt/charts/chartEx939.xml" ContentType="application/vnd.ms-office.chartex+xml"/>
  <Override PartName="/ppt/charts/style939.xml" ContentType="application/vnd.ms-office.chartstyle+xml"/>
  <Override PartName="/ppt/charts/colors939.xml" ContentType="application/vnd.ms-office.chartcolorstyle+xml"/>
  <Override PartName="/ppt/charts/chartEx940.xml" ContentType="application/vnd.ms-office.chartex+xml"/>
  <Override PartName="/ppt/charts/style940.xml" ContentType="application/vnd.ms-office.chartstyle+xml"/>
  <Override PartName="/ppt/charts/colors940.xml" ContentType="application/vnd.ms-office.chartcolorstyle+xml"/>
  <Override PartName="/ppt/charts/chartEx941.xml" ContentType="application/vnd.ms-office.chartex+xml"/>
  <Override PartName="/ppt/charts/style941.xml" ContentType="application/vnd.ms-office.chartstyle+xml"/>
  <Override PartName="/ppt/charts/colors941.xml" ContentType="application/vnd.ms-office.chartcolorstyle+xml"/>
  <Override PartName="/ppt/charts/chartEx942.xml" ContentType="application/vnd.ms-office.chartex+xml"/>
  <Override PartName="/ppt/charts/style942.xml" ContentType="application/vnd.ms-office.chartstyle+xml"/>
  <Override PartName="/ppt/charts/colors942.xml" ContentType="application/vnd.ms-office.chartcolorstyle+xml"/>
  <Override PartName="/ppt/charts/chartEx943.xml" ContentType="application/vnd.ms-office.chartex+xml"/>
  <Override PartName="/ppt/charts/style943.xml" ContentType="application/vnd.ms-office.chartstyle+xml"/>
  <Override PartName="/ppt/charts/colors943.xml" ContentType="application/vnd.ms-office.chartcolorstyle+xml"/>
  <Override PartName="/ppt/charts/chartEx944.xml" ContentType="application/vnd.ms-office.chartex+xml"/>
  <Override PartName="/ppt/charts/style944.xml" ContentType="application/vnd.ms-office.chartstyle+xml"/>
  <Override PartName="/ppt/charts/colors944.xml" ContentType="application/vnd.ms-office.chartcolorstyle+xml"/>
  <Override PartName="/ppt/charts/chartEx945.xml" ContentType="application/vnd.ms-office.chartex+xml"/>
  <Override PartName="/ppt/charts/style945.xml" ContentType="application/vnd.ms-office.chartstyle+xml"/>
  <Override PartName="/ppt/charts/colors945.xml" ContentType="application/vnd.ms-office.chartcolorstyle+xml"/>
  <Override PartName="/ppt/charts/chartEx946.xml" ContentType="application/vnd.ms-office.chartex+xml"/>
  <Override PartName="/ppt/charts/style946.xml" ContentType="application/vnd.ms-office.chartstyle+xml"/>
  <Override PartName="/ppt/charts/colors946.xml" ContentType="application/vnd.ms-office.chartcolorstyle+xml"/>
  <Override PartName="/ppt/charts/chartEx947.xml" ContentType="application/vnd.ms-office.chartex+xml"/>
  <Override PartName="/ppt/charts/style947.xml" ContentType="application/vnd.ms-office.chartstyle+xml"/>
  <Override PartName="/ppt/charts/colors947.xml" ContentType="application/vnd.ms-office.chartcolorstyle+xml"/>
  <Override PartName="/ppt/charts/chartEx948.xml" ContentType="application/vnd.ms-office.chartex+xml"/>
  <Override PartName="/ppt/charts/style948.xml" ContentType="application/vnd.ms-office.chartstyle+xml"/>
  <Override PartName="/ppt/charts/colors948.xml" ContentType="application/vnd.ms-office.chartcolorstyle+xml"/>
  <Override PartName="/ppt/charts/chartEx949.xml" ContentType="application/vnd.ms-office.chartex+xml"/>
  <Override PartName="/ppt/charts/style949.xml" ContentType="application/vnd.ms-office.chartstyle+xml"/>
  <Override PartName="/ppt/charts/colors949.xml" ContentType="application/vnd.ms-office.chartcolorstyle+xml"/>
  <Override PartName="/ppt/charts/chartEx950.xml" ContentType="application/vnd.ms-office.chartex+xml"/>
  <Override PartName="/ppt/charts/style950.xml" ContentType="application/vnd.ms-office.chartstyle+xml"/>
  <Override PartName="/ppt/charts/colors950.xml" ContentType="application/vnd.ms-office.chartcolorstyle+xml"/>
  <Override PartName="/ppt/charts/chartEx951.xml" ContentType="application/vnd.ms-office.chartex+xml"/>
  <Override PartName="/ppt/charts/style951.xml" ContentType="application/vnd.ms-office.chartstyle+xml"/>
  <Override PartName="/ppt/charts/colors951.xml" ContentType="application/vnd.ms-office.chartcolorstyle+xml"/>
  <Override PartName="/ppt/charts/chartEx952.xml" ContentType="application/vnd.ms-office.chartex+xml"/>
  <Override PartName="/ppt/charts/style952.xml" ContentType="application/vnd.ms-office.chartstyle+xml"/>
  <Override PartName="/ppt/charts/colors952.xml" ContentType="application/vnd.ms-office.chartcolorstyle+xml"/>
  <Override PartName="/ppt/charts/chartEx953.xml" ContentType="application/vnd.ms-office.chartex+xml"/>
  <Override PartName="/ppt/charts/style953.xml" ContentType="application/vnd.ms-office.chartstyle+xml"/>
  <Override PartName="/ppt/charts/colors953.xml" ContentType="application/vnd.ms-office.chartcolorstyle+xml"/>
  <Override PartName="/ppt/charts/chartEx954.xml" ContentType="application/vnd.ms-office.chartex+xml"/>
  <Override PartName="/ppt/charts/style954.xml" ContentType="application/vnd.ms-office.chartstyle+xml"/>
  <Override PartName="/ppt/charts/colors954.xml" ContentType="application/vnd.ms-office.chartcolorstyle+xml"/>
  <Override PartName="/ppt/charts/chartEx955.xml" ContentType="application/vnd.ms-office.chartex+xml"/>
  <Override PartName="/ppt/charts/style955.xml" ContentType="application/vnd.ms-office.chartstyle+xml"/>
  <Override PartName="/ppt/charts/colors955.xml" ContentType="application/vnd.ms-office.chartcolorstyle+xml"/>
  <Override PartName="/ppt/charts/chartEx956.xml" ContentType="application/vnd.ms-office.chartex+xml"/>
  <Override PartName="/ppt/charts/style956.xml" ContentType="application/vnd.ms-office.chartstyle+xml"/>
  <Override PartName="/ppt/charts/colors956.xml" ContentType="application/vnd.ms-office.chartcolorstyle+xml"/>
  <Override PartName="/ppt/charts/chartEx957.xml" ContentType="application/vnd.ms-office.chartex+xml"/>
  <Override PartName="/ppt/charts/style957.xml" ContentType="application/vnd.ms-office.chartstyle+xml"/>
  <Override PartName="/ppt/charts/colors957.xml" ContentType="application/vnd.ms-office.chartcolorstyle+xml"/>
  <Override PartName="/ppt/charts/chartEx958.xml" ContentType="application/vnd.ms-office.chartex+xml"/>
  <Override PartName="/ppt/charts/style958.xml" ContentType="application/vnd.ms-office.chartstyle+xml"/>
  <Override PartName="/ppt/charts/colors958.xml" ContentType="application/vnd.ms-office.chartcolorstyle+xml"/>
  <Override PartName="/ppt/charts/chartEx959.xml" ContentType="application/vnd.ms-office.chartex+xml"/>
  <Override PartName="/ppt/charts/style959.xml" ContentType="application/vnd.ms-office.chartstyle+xml"/>
  <Override PartName="/ppt/charts/colors959.xml" ContentType="application/vnd.ms-office.chartcolorstyle+xml"/>
  <Override PartName="/ppt/charts/chartEx960.xml" ContentType="application/vnd.ms-office.chartex+xml"/>
  <Override PartName="/ppt/charts/style960.xml" ContentType="application/vnd.ms-office.chartstyle+xml"/>
  <Override PartName="/ppt/charts/colors960.xml" ContentType="application/vnd.ms-office.chartcolorstyle+xml"/>
  <Override PartName="/ppt/charts/chartEx961.xml" ContentType="application/vnd.ms-office.chartex+xml"/>
  <Override PartName="/ppt/charts/style961.xml" ContentType="application/vnd.ms-office.chartstyle+xml"/>
  <Override PartName="/ppt/charts/colors961.xml" ContentType="application/vnd.ms-office.chartcolorstyle+xml"/>
  <Override PartName="/ppt/charts/chartEx962.xml" ContentType="application/vnd.ms-office.chartex+xml"/>
  <Override PartName="/ppt/charts/style962.xml" ContentType="application/vnd.ms-office.chartstyle+xml"/>
  <Override PartName="/ppt/charts/colors962.xml" ContentType="application/vnd.ms-office.chartcolorstyle+xml"/>
  <Override PartName="/ppt/charts/chartEx963.xml" ContentType="application/vnd.ms-office.chartex+xml"/>
  <Override PartName="/ppt/charts/style963.xml" ContentType="application/vnd.ms-office.chartstyle+xml"/>
  <Override PartName="/ppt/charts/colors963.xml" ContentType="application/vnd.ms-office.chartcolorstyle+xml"/>
  <Override PartName="/ppt/charts/chartEx964.xml" ContentType="application/vnd.ms-office.chartex+xml"/>
  <Override PartName="/ppt/charts/style964.xml" ContentType="application/vnd.ms-office.chartstyle+xml"/>
  <Override PartName="/ppt/charts/colors964.xml" ContentType="application/vnd.ms-office.chartcolorstyle+xml"/>
  <Override PartName="/ppt/charts/chartEx965.xml" ContentType="application/vnd.ms-office.chartex+xml"/>
  <Override PartName="/ppt/charts/style965.xml" ContentType="application/vnd.ms-office.chartstyle+xml"/>
  <Override PartName="/ppt/charts/colors965.xml" ContentType="application/vnd.ms-office.chartcolorstyle+xml"/>
  <Override PartName="/ppt/charts/chartEx966.xml" ContentType="application/vnd.ms-office.chartex+xml"/>
  <Override PartName="/ppt/charts/style966.xml" ContentType="application/vnd.ms-office.chartstyle+xml"/>
  <Override PartName="/ppt/charts/colors966.xml" ContentType="application/vnd.ms-office.chartcolorstyle+xml"/>
  <Override PartName="/ppt/charts/chartEx967.xml" ContentType="application/vnd.ms-office.chartex+xml"/>
  <Override PartName="/ppt/charts/style967.xml" ContentType="application/vnd.ms-office.chartstyle+xml"/>
  <Override PartName="/ppt/charts/colors967.xml" ContentType="application/vnd.ms-office.chartcolorstyle+xml"/>
  <Override PartName="/ppt/charts/chartEx968.xml" ContentType="application/vnd.ms-office.chartex+xml"/>
  <Override PartName="/ppt/charts/style968.xml" ContentType="application/vnd.ms-office.chartstyle+xml"/>
  <Override PartName="/ppt/charts/colors968.xml" ContentType="application/vnd.ms-office.chartcolorstyle+xml"/>
  <Override PartName="/ppt/charts/chartEx969.xml" ContentType="application/vnd.ms-office.chartex+xml"/>
  <Override PartName="/ppt/charts/style969.xml" ContentType="application/vnd.ms-office.chartstyle+xml"/>
  <Override PartName="/ppt/charts/colors969.xml" ContentType="application/vnd.ms-office.chartcolorstyle+xml"/>
  <Override PartName="/ppt/charts/chartEx970.xml" ContentType="application/vnd.ms-office.chartex+xml"/>
  <Override PartName="/ppt/charts/style970.xml" ContentType="application/vnd.ms-office.chartstyle+xml"/>
  <Override PartName="/ppt/charts/colors970.xml" ContentType="application/vnd.ms-office.chartcolorstyle+xml"/>
  <Override PartName="/ppt/charts/chartEx971.xml" ContentType="application/vnd.ms-office.chartex+xml"/>
  <Override PartName="/ppt/charts/style971.xml" ContentType="application/vnd.ms-office.chartstyle+xml"/>
  <Override PartName="/ppt/charts/colors971.xml" ContentType="application/vnd.ms-office.chartcolorstyle+xml"/>
  <Override PartName="/ppt/charts/chartEx972.xml" ContentType="application/vnd.ms-office.chartex+xml"/>
  <Override PartName="/ppt/charts/style972.xml" ContentType="application/vnd.ms-office.chartstyle+xml"/>
  <Override PartName="/ppt/charts/colors972.xml" ContentType="application/vnd.ms-office.chartcolorstyle+xml"/>
  <Override PartName="/ppt/charts/chartEx973.xml" ContentType="application/vnd.ms-office.chartex+xml"/>
  <Override PartName="/ppt/charts/style973.xml" ContentType="application/vnd.ms-office.chartstyle+xml"/>
  <Override PartName="/ppt/charts/colors973.xml" ContentType="application/vnd.ms-office.chartcolorstyle+xml"/>
  <Override PartName="/ppt/charts/chartEx974.xml" ContentType="application/vnd.ms-office.chartex+xml"/>
  <Override PartName="/ppt/charts/style974.xml" ContentType="application/vnd.ms-office.chartstyle+xml"/>
  <Override PartName="/ppt/charts/colors974.xml" ContentType="application/vnd.ms-office.chartcolorstyle+xml"/>
  <Override PartName="/ppt/charts/chartEx975.xml" ContentType="application/vnd.ms-office.chartex+xml"/>
  <Override PartName="/ppt/charts/style975.xml" ContentType="application/vnd.ms-office.chartstyle+xml"/>
  <Override PartName="/ppt/charts/colors975.xml" ContentType="application/vnd.ms-office.chartcolorstyle+xml"/>
  <Override PartName="/ppt/charts/chartEx976.xml" ContentType="application/vnd.ms-office.chartex+xml"/>
  <Override PartName="/ppt/charts/style976.xml" ContentType="application/vnd.ms-office.chartstyle+xml"/>
  <Override PartName="/ppt/charts/colors976.xml" ContentType="application/vnd.ms-office.chartcolorstyle+xml"/>
  <Override PartName="/ppt/charts/chartEx977.xml" ContentType="application/vnd.ms-office.chartex+xml"/>
  <Override PartName="/ppt/charts/style977.xml" ContentType="application/vnd.ms-office.chartstyle+xml"/>
  <Override PartName="/ppt/charts/colors977.xml" ContentType="application/vnd.ms-office.chartcolorstyle+xml"/>
  <Override PartName="/ppt/charts/chartEx978.xml" ContentType="application/vnd.ms-office.chartex+xml"/>
  <Override PartName="/ppt/charts/style978.xml" ContentType="application/vnd.ms-office.chartstyle+xml"/>
  <Override PartName="/ppt/charts/colors978.xml" ContentType="application/vnd.ms-office.chartcolorstyle+xml"/>
  <Override PartName="/ppt/charts/chartEx979.xml" ContentType="application/vnd.ms-office.chartex+xml"/>
  <Override PartName="/ppt/charts/style979.xml" ContentType="application/vnd.ms-office.chartstyle+xml"/>
  <Override PartName="/ppt/charts/colors979.xml" ContentType="application/vnd.ms-office.chartcolorstyle+xml"/>
  <Override PartName="/ppt/charts/chartEx980.xml" ContentType="application/vnd.ms-office.chartex+xml"/>
  <Override PartName="/ppt/charts/style980.xml" ContentType="application/vnd.ms-office.chartstyle+xml"/>
  <Override PartName="/ppt/charts/colors980.xml" ContentType="application/vnd.ms-office.chartcolorstyle+xml"/>
  <Override PartName="/ppt/charts/chartEx981.xml" ContentType="application/vnd.ms-office.chartex+xml"/>
  <Override PartName="/ppt/charts/style981.xml" ContentType="application/vnd.ms-office.chartstyle+xml"/>
  <Override PartName="/ppt/charts/colors981.xml" ContentType="application/vnd.ms-office.chartcolorstyle+xml"/>
  <Override PartName="/ppt/charts/chartEx982.xml" ContentType="application/vnd.ms-office.chartex+xml"/>
  <Override PartName="/ppt/charts/style982.xml" ContentType="application/vnd.ms-office.chartstyle+xml"/>
  <Override PartName="/ppt/charts/colors982.xml" ContentType="application/vnd.ms-office.chartcolorstyle+xml"/>
  <Override PartName="/ppt/charts/chartEx983.xml" ContentType="application/vnd.ms-office.chartex+xml"/>
  <Override PartName="/ppt/charts/style983.xml" ContentType="application/vnd.ms-office.chartstyle+xml"/>
  <Override PartName="/ppt/charts/colors983.xml" ContentType="application/vnd.ms-office.chartcolorstyle+xml"/>
  <Override PartName="/ppt/charts/chartEx984.xml" ContentType="application/vnd.ms-office.chartex+xml"/>
  <Override PartName="/ppt/charts/style984.xml" ContentType="application/vnd.ms-office.chartstyle+xml"/>
  <Override PartName="/ppt/charts/colors984.xml" ContentType="application/vnd.ms-office.chartcolorstyle+xml"/>
  <Override PartName="/ppt/charts/chartEx985.xml" ContentType="application/vnd.ms-office.chartex+xml"/>
  <Override PartName="/ppt/charts/style985.xml" ContentType="application/vnd.ms-office.chartstyle+xml"/>
  <Override PartName="/ppt/charts/colors985.xml" ContentType="application/vnd.ms-office.chartcolorstyle+xml"/>
  <Override PartName="/ppt/charts/chartEx986.xml" ContentType="application/vnd.ms-office.chartex+xml"/>
  <Override PartName="/ppt/charts/style986.xml" ContentType="application/vnd.ms-office.chartstyle+xml"/>
  <Override PartName="/ppt/charts/colors986.xml" ContentType="application/vnd.ms-office.chartcolorstyle+xml"/>
  <Override PartName="/ppt/charts/chartEx987.xml" ContentType="application/vnd.ms-office.chartex+xml"/>
  <Override PartName="/ppt/charts/style987.xml" ContentType="application/vnd.ms-office.chartstyle+xml"/>
  <Override PartName="/ppt/charts/colors987.xml" ContentType="application/vnd.ms-office.chartcolorstyle+xml"/>
  <Override PartName="/ppt/charts/chartEx988.xml" ContentType="application/vnd.ms-office.chartex+xml"/>
  <Override PartName="/ppt/charts/style988.xml" ContentType="application/vnd.ms-office.chartstyle+xml"/>
  <Override PartName="/ppt/charts/colors988.xml" ContentType="application/vnd.ms-office.chartcolorstyle+xml"/>
  <Override PartName="/ppt/charts/chartEx989.xml" ContentType="application/vnd.ms-office.chartex+xml"/>
  <Override PartName="/ppt/charts/style989.xml" ContentType="application/vnd.ms-office.chartstyle+xml"/>
  <Override PartName="/ppt/charts/colors989.xml" ContentType="application/vnd.ms-office.chartcolorstyle+xml"/>
  <Override PartName="/ppt/charts/chartEx990.xml" ContentType="application/vnd.ms-office.chartex+xml"/>
  <Override PartName="/ppt/charts/style990.xml" ContentType="application/vnd.ms-office.chartstyle+xml"/>
  <Override PartName="/ppt/charts/colors990.xml" ContentType="application/vnd.ms-office.chartcolorstyle+xml"/>
  <Override PartName="/ppt/charts/chartEx991.xml" ContentType="application/vnd.ms-office.chartex+xml"/>
  <Override PartName="/ppt/charts/style991.xml" ContentType="application/vnd.ms-office.chartstyle+xml"/>
  <Override PartName="/ppt/charts/colors991.xml" ContentType="application/vnd.ms-office.chartcolorstyle+xml"/>
  <Override PartName="/ppt/charts/chartEx992.xml" ContentType="application/vnd.ms-office.chartex+xml"/>
  <Override PartName="/ppt/charts/style992.xml" ContentType="application/vnd.ms-office.chartstyle+xml"/>
  <Override PartName="/ppt/charts/colors992.xml" ContentType="application/vnd.ms-office.chartcolorstyle+xml"/>
  <Override PartName="/ppt/charts/chartEx993.xml" ContentType="application/vnd.ms-office.chartex+xml"/>
  <Override PartName="/ppt/charts/style993.xml" ContentType="application/vnd.ms-office.chartstyle+xml"/>
  <Override PartName="/ppt/charts/colors993.xml" ContentType="application/vnd.ms-office.chartcolorstyle+xml"/>
  <Override PartName="/ppt/charts/chartEx994.xml" ContentType="application/vnd.ms-office.chartex+xml"/>
  <Override PartName="/ppt/charts/style994.xml" ContentType="application/vnd.ms-office.chartstyle+xml"/>
  <Override PartName="/ppt/charts/colors994.xml" ContentType="application/vnd.ms-office.chartcolorstyle+xml"/>
  <Override PartName="/ppt/charts/chartEx995.xml" ContentType="application/vnd.ms-office.chartex+xml"/>
  <Override PartName="/ppt/charts/style995.xml" ContentType="application/vnd.ms-office.chartstyle+xml"/>
  <Override PartName="/ppt/charts/colors995.xml" ContentType="application/vnd.ms-office.chartcolorstyle+xml"/>
  <Override PartName="/ppt/charts/chartEx996.xml" ContentType="application/vnd.ms-office.chartex+xml"/>
  <Override PartName="/ppt/charts/style996.xml" ContentType="application/vnd.ms-office.chartstyle+xml"/>
  <Override PartName="/ppt/charts/colors996.xml" ContentType="application/vnd.ms-office.chartcolorstyle+xml"/>
  <Override PartName="/ppt/charts/chartEx997.xml" ContentType="application/vnd.ms-office.chartex+xml"/>
  <Override PartName="/ppt/charts/style997.xml" ContentType="application/vnd.ms-office.chartstyle+xml"/>
  <Override PartName="/ppt/charts/colors997.xml" ContentType="application/vnd.ms-office.chartcolorstyle+xml"/>
  <Override PartName="/ppt/charts/chartEx998.xml" ContentType="application/vnd.ms-office.chartex+xml"/>
  <Override PartName="/ppt/charts/style998.xml" ContentType="application/vnd.ms-office.chartstyle+xml"/>
  <Override PartName="/ppt/charts/colors998.xml" ContentType="application/vnd.ms-office.chartcolorstyle+xml"/>
  <Override PartName="/ppt/charts/chartEx999.xml" ContentType="application/vnd.ms-office.chartex+xml"/>
  <Override PartName="/ppt/charts/style999.xml" ContentType="application/vnd.ms-office.chartstyle+xml"/>
  <Override PartName="/ppt/charts/colors999.xml" ContentType="application/vnd.ms-office.chartcolorstyle+xml"/>
  <Override PartName="/ppt/charts/chartEx1000.xml" ContentType="application/vnd.ms-office.chartex+xml"/>
  <Override PartName="/ppt/charts/style1000.xml" ContentType="application/vnd.ms-office.chartstyle+xml"/>
  <Override PartName="/ppt/charts/colors1000.xml" ContentType="application/vnd.ms-office.chartcolorstyle+xml"/>
  <Override PartName="/ppt/charts/chartEx1001.xml" ContentType="application/vnd.ms-office.chartex+xml"/>
  <Override PartName="/ppt/charts/style1001.xml" ContentType="application/vnd.ms-office.chartstyle+xml"/>
  <Override PartName="/ppt/charts/colors1001.xml" ContentType="application/vnd.ms-office.chartcolorstyle+xml"/>
  <Override PartName="/ppt/charts/chartEx1002.xml" ContentType="application/vnd.ms-office.chartex+xml"/>
  <Override PartName="/ppt/charts/style1002.xml" ContentType="application/vnd.ms-office.chartstyle+xml"/>
  <Override PartName="/ppt/charts/colors1002.xml" ContentType="application/vnd.ms-office.chartcolorstyle+xml"/>
  <Override PartName="/ppt/charts/chartEx1003.xml" ContentType="application/vnd.ms-office.chartex+xml"/>
  <Override PartName="/ppt/charts/style1003.xml" ContentType="application/vnd.ms-office.chartstyle+xml"/>
  <Override PartName="/ppt/charts/colors1003.xml" ContentType="application/vnd.ms-office.chartcolorstyle+xml"/>
  <Override PartName="/ppt/charts/chartEx1004.xml" ContentType="application/vnd.ms-office.chartex+xml"/>
  <Override PartName="/ppt/charts/style1004.xml" ContentType="application/vnd.ms-office.chartstyle+xml"/>
  <Override PartName="/ppt/charts/colors1004.xml" ContentType="application/vnd.ms-office.chartcolorstyle+xml"/>
  <Override PartName="/ppt/charts/chartEx1005.xml" ContentType="application/vnd.ms-office.chartex+xml"/>
  <Override PartName="/ppt/charts/style1005.xml" ContentType="application/vnd.ms-office.chartstyle+xml"/>
  <Override PartName="/ppt/charts/colors1005.xml" ContentType="application/vnd.ms-office.chartcolorstyle+xml"/>
  <Override PartName="/ppt/charts/chartEx1006.xml" ContentType="application/vnd.ms-office.chartex+xml"/>
  <Override PartName="/ppt/charts/style1006.xml" ContentType="application/vnd.ms-office.chartstyle+xml"/>
  <Override PartName="/ppt/charts/colors1006.xml" ContentType="application/vnd.ms-office.chartcolorstyle+xml"/>
  <Override PartName="/ppt/charts/chartEx1007.xml" ContentType="application/vnd.ms-office.chartex+xml"/>
  <Override PartName="/ppt/charts/style1007.xml" ContentType="application/vnd.ms-office.chartstyle+xml"/>
  <Override PartName="/ppt/charts/colors1007.xml" ContentType="application/vnd.ms-office.chartcolorstyle+xml"/>
  <Override PartName="/ppt/charts/chartEx1008.xml" ContentType="application/vnd.ms-office.chartex+xml"/>
  <Override PartName="/ppt/charts/style1008.xml" ContentType="application/vnd.ms-office.chartstyle+xml"/>
  <Override PartName="/ppt/charts/colors1008.xml" ContentType="application/vnd.ms-office.chartcolorstyle+xml"/>
  <Override PartName="/ppt/charts/chartEx1009.xml" ContentType="application/vnd.ms-office.chartex+xml"/>
  <Override PartName="/ppt/charts/style1009.xml" ContentType="application/vnd.ms-office.chartstyle+xml"/>
  <Override PartName="/ppt/charts/colors1009.xml" ContentType="application/vnd.ms-office.chartcolorstyle+xml"/>
  <Override PartName="/ppt/charts/chartEx1010.xml" ContentType="application/vnd.ms-office.chartex+xml"/>
  <Override PartName="/ppt/charts/style1010.xml" ContentType="application/vnd.ms-office.chartstyle+xml"/>
  <Override PartName="/ppt/charts/colors1010.xml" ContentType="application/vnd.ms-office.chartcolorstyle+xml"/>
  <Override PartName="/ppt/charts/chartEx1011.xml" ContentType="application/vnd.ms-office.chartex+xml"/>
  <Override PartName="/ppt/charts/style1011.xml" ContentType="application/vnd.ms-office.chartstyle+xml"/>
  <Override PartName="/ppt/charts/colors1011.xml" ContentType="application/vnd.ms-office.chartcolorstyle+xml"/>
  <Override PartName="/ppt/charts/chartEx1012.xml" ContentType="application/vnd.ms-office.chartex+xml"/>
  <Override PartName="/ppt/charts/style1012.xml" ContentType="application/vnd.ms-office.chartstyle+xml"/>
  <Override PartName="/ppt/charts/colors1012.xml" ContentType="application/vnd.ms-office.chartcolorstyle+xml"/>
  <Override PartName="/ppt/charts/chartEx1013.xml" ContentType="application/vnd.ms-office.chartex+xml"/>
  <Override PartName="/ppt/charts/style1013.xml" ContentType="application/vnd.ms-office.chartstyle+xml"/>
  <Override PartName="/ppt/charts/colors1013.xml" ContentType="application/vnd.ms-office.chartcolorstyle+xml"/>
  <Override PartName="/ppt/charts/chartEx1014.xml" ContentType="application/vnd.ms-office.chartex+xml"/>
  <Override PartName="/ppt/charts/style1014.xml" ContentType="application/vnd.ms-office.chartstyle+xml"/>
  <Override PartName="/ppt/charts/colors1014.xml" ContentType="application/vnd.ms-office.chartcolorstyle+xml"/>
  <Override PartName="/ppt/charts/chartEx1015.xml" ContentType="application/vnd.ms-office.chartex+xml"/>
  <Override PartName="/ppt/charts/style1015.xml" ContentType="application/vnd.ms-office.chartstyle+xml"/>
  <Override PartName="/ppt/charts/colors1015.xml" ContentType="application/vnd.ms-office.chartcolorstyle+xml"/>
  <Override PartName="/ppt/charts/chartEx1016.xml" ContentType="application/vnd.ms-office.chartex+xml"/>
  <Override PartName="/ppt/charts/style1016.xml" ContentType="application/vnd.ms-office.chartstyle+xml"/>
  <Override PartName="/ppt/charts/colors1016.xml" ContentType="application/vnd.ms-office.chartcolorstyle+xml"/>
  <Override PartName="/ppt/charts/chartEx1017.xml" ContentType="application/vnd.ms-office.chartex+xml"/>
  <Override PartName="/ppt/charts/style1017.xml" ContentType="application/vnd.ms-office.chartstyle+xml"/>
  <Override PartName="/ppt/charts/colors1017.xml" ContentType="application/vnd.ms-office.chartcolorstyle+xml"/>
  <Override PartName="/ppt/charts/chartEx1018.xml" ContentType="application/vnd.ms-office.chartex+xml"/>
  <Override PartName="/ppt/charts/style1018.xml" ContentType="application/vnd.ms-office.chartstyle+xml"/>
  <Override PartName="/ppt/charts/colors1018.xml" ContentType="application/vnd.ms-office.chartcolorstyle+xml"/>
  <Override PartName="/ppt/charts/chartEx1019.xml" ContentType="application/vnd.ms-office.chartex+xml"/>
  <Override PartName="/ppt/charts/style1019.xml" ContentType="application/vnd.ms-office.chartstyle+xml"/>
  <Override PartName="/ppt/charts/colors1019.xml" ContentType="application/vnd.ms-office.chartcolorstyle+xml"/>
  <Override PartName="/ppt/charts/chartEx1020.xml" ContentType="application/vnd.ms-office.chartex+xml"/>
  <Override PartName="/ppt/charts/style1020.xml" ContentType="application/vnd.ms-office.chartstyle+xml"/>
  <Override PartName="/ppt/charts/colors1020.xml" ContentType="application/vnd.ms-office.chartcolorstyle+xml"/>
  <Override PartName="/ppt/charts/chartEx1021.xml" ContentType="application/vnd.ms-office.chartex+xml"/>
  <Override PartName="/ppt/charts/style1021.xml" ContentType="application/vnd.ms-office.chartstyle+xml"/>
  <Override PartName="/ppt/charts/colors1021.xml" ContentType="application/vnd.ms-office.chartcolorstyle+xml"/>
  <Override PartName="/ppt/charts/chartEx1022.xml" ContentType="application/vnd.ms-office.chartex+xml"/>
  <Override PartName="/ppt/charts/style1022.xml" ContentType="application/vnd.ms-office.chartstyle+xml"/>
  <Override PartName="/ppt/charts/colors1022.xml" ContentType="application/vnd.ms-office.chartcolorstyle+xml"/>
  <Override PartName="/ppt/charts/chartEx1023.xml" ContentType="application/vnd.ms-office.chartex+xml"/>
  <Override PartName="/ppt/charts/style1023.xml" ContentType="application/vnd.ms-office.chartstyle+xml"/>
  <Override PartName="/ppt/charts/colors1023.xml" ContentType="application/vnd.ms-office.chartcolorstyle+xml"/>
  <Override PartName="/ppt/charts/chartEx1024.xml" ContentType="application/vnd.ms-office.chartex+xml"/>
  <Override PartName="/ppt/charts/style1024.xml" ContentType="application/vnd.ms-office.chartstyle+xml"/>
  <Override PartName="/ppt/charts/colors1024.xml" ContentType="application/vnd.ms-office.chartcolorstyle+xml"/>
  <Override PartName="/ppt/charts/chartEx1025.xml" ContentType="application/vnd.ms-office.chartex+xml"/>
  <Override PartName="/ppt/charts/style1025.xml" ContentType="application/vnd.ms-office.chartstyle+xml"/>
  <Override PartName="/ppt/charts/colors1025.xml" ContentType="application/vnd.ms-office.chartcolorstyle+xml"/>
  <Override PartName="/ppt/charts/chartEx1026.xml" ContentType="application/vnd.ms-office.chartex+xml"/>
  <Override PartName="/ppt/charts/style1026.xml" ContentType="application/vnd.ms-office.chartstyle+xml"/>
  <Override PartName="/ppt/charts/colors1026.xml" ContentType="application/vnd.ms-office.chartcolorstyle+xml"/>
  <Override PartName="/ppt/charts/chartEx1027.xml" ContentType="application/vnd.ms-office.chartex+xml"/>
  <Override PartName="/ppt/charts/style1027.xml" ContentType="application/vnd.ms-office.chartstyle+xml"/>
  <Override PartName="/ppt/charts/colors1027.xml" ContentType="application/vnd.ms-office.chartcolorstyle+xml"/>
  <Override PartName="/ppt/charts/chartEx1028.xml" ContentType="application/vnd.ms-office.chartex+xml"/>
  <Override PartName="/ppt/charts/style1028.xml" ContentType="application/vnd.ms-office.chartstyle+xml"/>
  <Override PartName="/ppt/charts/colors1028.xml" ContentType="application/vnd.ms-office.chartcolorstyle+xml"/>
  <Override PartName="/ppt/charts/chartEx1029.xml" ContentType="application/vnd.ms-office.chartex+xml"/>
  <Override PartName="/ppt/charts/style1029.xml" ContentType="application/vnd.ms-office.chartstyle+xml"/>
  <Override PartName="/ppt/charts/colors1029.xml" ContentType="application/vnd.ms-office.chartcolorstyle+xml"/>
  <Override PartName="/ppt/charts/chartEx1030.xml" ContentType="application/vnd.ms-office.chartex+xml"/>
  <Override PartName="/ppt/charts/style1030.xml" ContentType="application/vnd.ms-office.chartstyle+xml"/>
  <Override PartName="/ppt/charts/colors1030.xml" ContentType="application/vnd.ms-office.chartcolorstyle+xml"/>
  <Override PartName="/ppt/charts/chartEx1031.xml" ContentType="application/vnd.ms-office.chartex+xml"/>
  <Override PartName="/ppt/charts/style1031.xml" ContentType="application/vnd.ms-office.chartstyle+xml"/>
  <Override PartName="/ppt/charts/colors1031.xml" ContentType="application/vnd.ms-office.chartcolorstyle+xml"/>
  <Override PartName="/ppt/charts/chartEx1032.xml" ContentType="application/vnd.ms-office.chartex+xml"/>
  <Override PartName="/ppt/charts/style1032.xml" ContentType="application/vnd.ms-office.chartstyle+xml"/>
  <Override PartName="/ppt/charts/colors1032.xml" ContentType="application/vnd.ms-office.chartcolorstyle+xml"/>
  <Override PartName="/ppt/charts/chartEx1033.xml" ContentType="application/vnd.ms-office.chartex+xml"/>
  <Override PartName="/ppt/charts/style1033.xml" ContentType="application/vnd.ms-office.chartstyle+xml"/>
  <Override PartName="/ppt/charts/colors1033.xml" ContentType="application/vnd.ms-office.chartcolorstyle+xml"/>
  <Override PartName="/ppt/charts/chartEx1034.xml" ContentType="application/vnd.ms-office.chartex+xml"/>
  <Override PartName="/ppt/charts/style1034.xml" ContentType="application/vnd.ms-office.chartstyle+xml"/>
  <Override PartName="/ppt/charts/colors1034.xml" ContentType="application/vnd.ms-office.chartcolorstyle+xml"/>
  <Override PartName="/ppt/charts/chartEx1035.xml" ContentType="application/vnd.ms-office.chartex+xml"/>
  <Override PartName="/ppt/charts/style1035.xml" ContentType="application/vnd.ms-office.chartstyle+xml"/>
  <Override PartName="/ppt/charts/colors1035.xml" ContentType="application/vnd.ms-office.chartcolorstyle+xml"/>
  <Override PartName="/ppt/charts/chartEx1036.xml" ContentType="application/vnd.ms-office.chartex+xml"/>
  <Override PartName="/ppt/charts/style1036.xml" ContentType="application/vnd.ms-office.chartstyle+xml"/>
  <Override PartName="/ppt/charts/colors1036.xml" ContentType="application/vnd.ms-office.chartcolorstyle+xml"/>
  <Override PartName="/ppt/charts/chartEx1037.xml" ContentType="application/vnd.ms-office.chartex+xml"/>
  <Override PartName="/ppt/charts/style1037.xml" ContentType="application/vnd.ms-office.chartstyle+xml"/>
  <Override PartName="/ppt/charts/colors1037.xml" ContentType="application/vnd.ms-office.chartcolorstyle+xml"/>
  <Override PartName="/ppt/charts/chartEx1038.xml" ContentType="application/vnd.ms-office.chartex+xml"/>
  <Override PartName="/ppt/charts/style1038.xml" ContentType="application/vnd.ms-office.chartstyle+xml"/>
  <Override PartName="/ppt/charts/colors1038.xml" ContentType="application/vnd.ms-office.chartcolorstyle+xml"/>
  <Override PartName="/ppt/charts/chartEx1039.xml" ContentType="application/vnd.ms-office.chartex+xml"/>
  <Override PartName="/ppt/charts/style1039.xml" ContentType="application/vnd.ms-office.chartstyle+xml"/>
  <Override PartName="/ppt/charts/colors1039.xml" ContentType="application/vnd.ms-office.chartcolorstyle+xml"/>
  <Override PartName="/ppt/charts/chartEx1040.xml" ContentType="application/vnd.ms-office.chartex+xml"/>
  <Override PartName="/ppt/charts/style1040.xml" ContentType="application/vnd.ms-office.chartstyle+xml"/>
  <Override PartName="/ppt/charts/colors1040.xml" ContentType="application/vnd.ms-office.chartcolorstyle+xml"/>
  <Override PartName="/ppt/charts/chartEx1041.xml" ContentType="application/vnd.ms-office.chartex+xml"/>
  <Override PartName="/ppt/charts/style1041.xml" ContentType="application/vnd.ms-office.chartstyle+xml"/>
  <Override PartName="/ppt/charts/colors1041.xml" ContentType="application/vnd.ms-office.chartcolorstyle+xml"/>
  <Override PartName="/ppt/charts/chartEx1042.xml" ContentType="application/vnd.ms-office.chartex+xml"/>
  <Override PartName="/ppt/charts/style1042.xml" ContentType="application/vnd.ms-office.chartstyle+xml"/>
  <Override PartName="/ppt/charts/colors1042.xml" ContentType="application/vnd.ms-office.chartcolorstyle+xml"/>
  <Override PartName="/ppt/charts/chartEx1043.xml" ContentType="application/vnd.ms-office.chartex+xml"/>
  <Override PartName="/ppt/charts/style1043.xml" ContentType="application/vnd.ms-office.chartstyle+xml"/>
  <Override PartName="/ppt/charts/colors1043.xml" ContentType="application/vnd.ms-office.chartcolorstyle+xml"/>
  <Override PartName="/ppt/charts/chartEx1044.xml" ContentType="application/vnd.ms-office.chartex+xml"/>
  <Override PartName="/ppt/charts/style1044.xml" ContentType="application/vnd.ms-office.chartstyle+xml"/>
  <Override PartName="/ppt/charts/colors1044.xml" ContentType="application/vnd.ms-office.chartcolorstyle+xml"/>
  <Override PartName="/ppt/charts/chartEx1045.xml" ContentType="application/vnd.ms-office.chartex+xml"/>
  <Override PartName="/ppt/charts/style1045.xml" ContentType="application/vnd.ms-office.chartstyle+xml"/>
  <Override PartName="/ppt/charts/colors1045.xml" ContentType="application/vnd.ms-office.chartcolorstyle+xml"/>
  <Override PartName="/ppt/charts/chartEx1046.xml" ContentType="application/vnd.ms-office.chartex+xml"/>
  <Override PartName="/ppt/charts/style1046.xml" ContentType="application/vnd.ms-office.chartstyle+xml"/>
  <Override PartName="/ppt/charts/colors1046.xml" ContentType="application/vnd.ms-office.chartcolorstyle+xml"/>
  <Override PartName="/ppt/charts/chartEx1047.xml" ContentType="application/vnd.ms-office.chartex+xml"/>
  <Override PartName="/ppt/charts/style1047.xml" ContentType="application/vnd.ms-office.chartstyle+xml"/>
  <Override PartName="/ppt/charts/colors1047.xml" ContentType="application/vnd.ms-office.chartcolorstyle+xml"/>
  <Override PartName="/ppt/charts/chartEx1048.xml" ContentType="application/vnd.ms-office.chartex+xml"/>
  <Override PartName="/ppt/charts/style1048.xml" ContentType="application/vnd.ms-office.chartstyle+xml"/>
  <Override PartName="/ppt/charts/colors1048.xml" ContentType="application/vnd.ms-office.chartcolorstyle+xml"/>
  <Override PartName="/ppt/charts/chartEx1049.xml" ContentType="application/vnd.ms-office.chartex+xml"/>
  <Override PartName="/ppt/charts/style1049.xml" ContentType="application/vnd.ms-office.chartstyle+xml"/>
  <Override PartName="/ppt/charts/colors1049.xml" ContentType="application/vnd.ms-office.chartcolorstyle+xml"/>
  <Override PartName="/ppt/charts/chartEx1050.xml" ContentType="application/vnd.ms-office.chartex+xml"/>
  <Override PartName="/ppt/charts/style1050.xml" ContentType="application/vnd.ms-office.chartstyle+xml"/>
  <Override PartName="/ppt/charts/colors1050.xml" ContentType="application/vnd.ms-office.chartcolorstyle+xml"/>
  <Override PartName="/ppt/charts/chartEx1051.xml" ContentType="application/vnd.ms-office.chartex+xml"/>
  <Override PartName="/ppt/charts/style1051.xml" ContentType="application/vnd.ms-office.chartstyle+xml"/>
  <Override PartName="/ppt/charts/colors1051.xml" ContentType="application/vnd.ms-office.chartcolorstyle+xml"/>
  <Override PartName="/ppt/charts/chartEx1052.xml" ContentType="application/vnd.ms-office.chartex+xml"/>
  <Override PartName="/ppt/charts/style1052.xml" ContentType="application/vnd.ms-office.chartstyle+xml"/>
  <Override PartName="/ppt/charts/colors1052.xml" ContentType="application/vnd.ms-office.chartcolorstyle+xml"/>
  <Override PartName="/ppt/charts/chartEx1053.xml" ContentType="application/vnd.ms-office.chartex+xml"/>
  <Override PartName="/ppt/charts/style1053.xml" ContentType="application/vnd.ms-office.chartstyle+xml"/>
  <Override PartName="/ppt/charts/colors1053.xml" ContentType="application/vnd.ms-office.chartcolorstyle+xml"/>
  <Override PartName="/ppt/charts/chartEx1054.xml" ContentType="application/vnd.ms-office.chartex+xml"/>
  <Override PartName="/ppt/charts/style1054.xml" ContentType="application/vnd.ms-office.chartstyle+xml"/>
  <Override PartName="/ppt/charts/colors1054.xml" ContentType="application/vnd.ms-office.chartcolorstyle+xml"/>
  <Override PartName="/ppt/charts/chartEx1055.xml" ContentType="application/vnd.ms-office.chartex+xml"/>
  <Override PartName="/ppt/charts/style1055.xml" ContentType="application/vnd.ms-office.chartstyle+xml"/>
  <Override PartName="/ppt/charts/colors1055.xml" ContentType="application/vnd.ms-office.chartcolorstyle+xml"/>
  <Override PartName="/ppt/charts/chartEx1056.xml" ContentType="application/vnd.ms-office.chartex+xml"/>
  <Override PartName="/ppt/charts/style1056.xml" ContentType="application/vnd.ms-office.chartstyle+xml"/>
  <Override PartName="/ppt/charts/colors1056.xml" ContentType="application/vnd.ms-office.chartcolorstyle+xml"/>
  <Override PartName="/ppt/charts/chartEx1057.xml" ContentType="application/vnd.ms-office.chartex+xml"/>
  <Override PartName="/ppt/charts/style1057.xml" ContentType="application/vnd.ms-office.chartstyle+xml"/>
  <Override PartName="/ppt/charts/colors1057.xml" ContentType="application/vnd.ms-office.chartcolorstyle+xml"/>
  <Override PartName="/ppt/charts/chartEx1058.xml" ContentType="application/vnd.ms-office.chartex+xml"/>
  <Override PartName="/ppt/charts/style1058.xml" ContentType="application/vnd.ms-office.chartstyle+xml"/>
  <Override PartName="/ppt/charts/colors1058.xml" ContentType="application/vnd.ms-office.chartcolorstyle+xml"/>
  <Override PartName="/ppt/charts/chartEx1059.xml" ContentType="application/vnd.ms-office.chartex+xml"/>
  <Override PartName="/ppt/charts/style1059.xml" ContentType="application/vnd.ms-office.chartstyle+xml"/>
  <Override PartName="/ppt/charts/colors1059.xml" ContentType="application/vnd.ms-office.chartcolorstyle+xml"/>
  <Override PartName="/ppt/charts/chartEx1060.xml" ContentType="application/vnd.ms-office.chartex+xml"/>
  <Override PartName="/ppt/charts/style1060.xml" ContentType="application/vnd.ms-office.chartstyle+xml"/>
  <Override PartName="/ppt/charts/colors1060.xml" ContentType="application/vnd.ms-office.chartcolorstyle+xml"/>
  <Override PartName="/ppt/charts/chartEx1061.xml" ContentType="application/vnd.ms-office.chartex+xml"/>
  <Override PartName="/ppt/charts/style1061.xml" ContentType="application/vnd.ms-office.chartstyle+xml"/>
  <Override PartName="/ppt/charts/colors1061.xml" ContentType="application/vnd.ms-office.chartcolorstyle+xml"/>
  <Override PartName="/ppt/charts/chartEx1062.xml" ContentType="application/vnd.ms-office.chartex+xml"/>
  <Override PartName="/ppt/charts/style1062.xml" ContentType="application/vnd.ms-office.chartstyle+xml"/>
  <Override PartName="/ppt/charts/colors1062.xml" ContentType="application/vnd.ms-office.chartcolorstyle+xml"/>
  <Override PartName="/ppt/charts/chartEx1063.xml" ContentType="application/vnd.ms-office.chartex+xml"/>
  <Override PartName="/ppt/charts/style1063.xml" ContentType="application/vnd.ms-office.chartstyle+xml"/>
  <Override PartName="/ppt/charts/colors1063.xml" ContentType="application/vnd.ms-office.chartcolorstyle+xml"/>
  <Override PartName="/ppt/charts/chartEx1064.xml" ContentType="application/vnd.ms-office.chartex+xml"/>
  <Override PartName="/ppt/charts/style1064.xml" ContentType="application/vnd.ms-office.chartstyle+xml"/>
  <Override PartName="/ppt/charts/colors1064.xml" ContentType="application/vnd.ms-office.chartcolorstyle+xml"/>
  <Override PartName="/ppt/charts/chartEx1065.xml" ContentType="application/vnd.ms-office.chartex+xml"/>
  <Override PartName="/ppt/charts/style1065.xml" ContentType="application/vnd.ms-office.chartstyle+xml"/>
  <Override PartName="/ppt/charts/colors1065.xml" ContentType="application/vnd.ms-office.chartcolorstyle+xml"/>
  <Override PartName="/ppt/charts/chartEx1066.xml" ContentType="application/vnd.ms-office.chartex+xml"/>
  <Override PartName="/ppt/charts/style1066.xml" ContentType="application/vnd.ms-office.chartstyle+xml"/>
  <Override PartName="/ppt/charts/colors1066.xml" ContentType="application/vnd.ms-office.chartcolorstyle+xml"/>
  <Override PartName="/ppt/charts/chartEx1067.xml" ContentType="application/vnd.ms-office.chartex+xml"/>
  <Override PartName="/ppt/charts/style1067.xml" ContentType="application/vnd.ms-office.chartstyle+xml"/>
  <Override PartName="/ppt/charts/colors1067.xml" ContentType="application/vnd.ms-office.chartcolorstyle+xml"/>
  <Override PartName="/ppt/charts/chartEx1068.xml" ContentType="application/vnd.ms-office.chartex+xml"/>
  <Override PartName="/ppt/charts/style1068.xml" ContentType="application/vnd.ms-office.chartstyle+xml"/>
  <Override PartName="/ppt/charts/colors1068.xml" ContentType="application/vnd.ms-office.chartcolorstyle+xml"/>
  <Override PartName="/ppt/charts/chartEx1069.xml" ContentType="application/vnd.ms-office.chartex+xml"/>
  <Override PartName="/ppt/charts/style1069.xml" ContentType="application/vnd.ms-office.chartstyle+xml"/>
  <Override PartName="/ppt/charts/colors1069.xml" ContentType="application/vnd.ms-office.chartcolorstyle+xml"/>
  <Override PartName="/ppt/charts/chartEx1070.xml" ContentType="application/vnd.ms-office.chartex+xml"/>
  <Override PartName="/ppt/charts/style1070.xml" ContentType="application/vnd.ms-office.chartstyle+xml"/>
  <Override PartName="/ppt/charts/colors1070.xml" ContentType="application/vnd.ms-office.chartcolorstyle+xml"/>
  <Override PartName="/ppt/charts/chartEx1071.xml" ContentType="application/vnd.ms-office.chartex+xml"/>
  <Override PartName="/ppt/charts/style1071.xml" ContentType="application/vnd.ms-office.chartstyle+xml"/>
  <Override PartName="/ppt/charts/colors1071.xml" ContentType="application/vnd.ms-office.chartcolorstyle+xml"/>
  <Override PartName="/ppt/charts/chartEx1072.xml" ContentType="application/vnd.ms-office.chartex+xml"/>
  <Override PartName="/ppt/charts/style1072.xml" ContentType="application/vnd.ms-office.chartstyle+xml"/>
  <Override PartName="/ppt/charts/colors1072.xml" ContentType="application/vnd.ms-office.chartcolorstyle+xml"/>
  <Override PartName="/ppt/charts/chartEx1073.xml" ContentType="application/vnd.ms-office.chartex+xml"/>
  <Override PartName="/ppt/charts/style1073.xml" ContentType="application/vnd.ms-office.chartstyle+xml"/>
  <Override PartName="/ppt/charts/colors1073.xml" ContentType="application/vnd.ms-office.chartcolorstyle+xml"/>
  <Override PartName="/ppt/charts/chartEx1074.xml" ContentType="application/vnd.ms-office.chartex+xml"/>
  <Override PartName="/ppt/charts/style1074.xml" ContentType="application/vnd.ms-office.chartstyle+xml"/>
  <Override PartName="/ppt/charts/colors1074.xml" ContentType="application/vnd.ms-office.chartcolorstyle+xml"/>
  <Override PartName="/ppt/charts/chartEx1075.xml" ContentType="application/vnd.ms-office.chartex+xml"/>
  <Override PartName="/ppt/charts/style1075.xml" ContentType="application/vnd.ms-office.chartstyle+xml"/>
  <Override PartName="/ppt/charts/colors1075.xml" ContentType="application/vnd.ms-office.chartcolorstyle+xml"/>
  <Override PartName="/ppt/charts/chartEx1076.xml" ContentType="application/vnd.ms-office.chartex+xml"/>
  <Override PartName="/ppt/charts/style1076.xml" ContentType="application/vnd.ms-office.chartstyle+xml"/>
  <Override PartName="/ppt/charts/colors1076.xml" ContentType="application/vnd.ms-office.chartcolorstyle+xml"/>
  <Override PartName="/ppt/charts/chartEx1077.xml" ContentType="application/vnd.ms-office.chartex+xml"/>
  <Override PartName="/ppt/charts/style1077.xml" ContentType="application/vnd.ms-office.chartstyle+xml"/>
  <Override PartName="/ppt/charts/colors1077.xml" ContentType="application/vnd.ms-office.chartcolorstyle+xml"/>
  <Override PartName="/ppt/charts/chartEx1078.xml" ContentType="application/vnd.ms-office.chartex+xml"/>
  <Override PartName="/ppt/charts/style1078.xml" ContentType="application/vnd.ms-office.chartstyle+xml"/>
  <Override PartName="/ppt/charts/colors1078.xml" ContentType="application/vnd.ms-office.chartcolorstyle+xml"/>
  <Override PartName="/ppt/charts/chartEx1079.xml" ContentType="application/vnd.ms-office.chartex+xml"/>
  <Override PartName="/ppt/charts/style1079.xml" ContentType="application/vnd.ms-office.chartstyle+xml"/>
  <Override PartName="/ppt/charts/colors1079.xml" ContentType="application/vnd.ms-office.chartcolorstyle+xml"/>
  <Override PartName="/ppt/charts/chartEx1080.xml" ContentType="application/vnd.ms-office.chartex+xml"/>
  <Override PartName="/ppt/charts/style1080.xml" ContentType="application/vnd.ms-office.chartstyle+xml"/>
  <Override PartName="/ppt/charts/colors1080.xml" ContentType="application/vnd.ms-office.chartcolorstyle+xml"/>
  <Override PartName="/ppt/charts/chartEx1081.xml" ContentType="application/vnd.ms-office.chartex+xml"/>
  <Override PartName="/ppt/charts/style1081.xml" ContentType="application/vnd.ms-office.chartstyle+xml"/>
  <Override PartName="/ppt/charts/colors1081.xml" ContentType="application/vnd.ms-office.chartcolorstyle+xml"/>
  <Override PartName="/ppt/charts/chartEx1082.xml" ContentType="application/vnd.ms-office.chartex+xml"/>
  <Override PartName="/ppt/charts/style1082.xml" ContentType="application/vnd.ms-office.chartstyle+xml"/>
  <Override PartName="/ppt/charts/colors1082.xml" ContentType="application/vnd.ms-office.chartcolorstyle+xml"/>
  <Override PartName="/ppt/charts/chartEx1083.xml" ContentType="application/vnd.ms-office.chartex+xml"/>
  <Override PartName="/ppt/charts/style1083.xml" ContentType="application/vnd.ms-office.chartstyle+xml"/>
  <Override PartName="/ppt/charts/colors1083.xml" ContentType="application/vnd.ms-office.chartcolorstyle+xml"/>
  <Override PartName="/ppt/charts/chartEx1084.xml" ContentType="application/vnd.ms-office.chartex+xml"/>
  <Override PartName="/ppt/charts/style1084.xml" ContentType="application/vnd.ms-office.chartstyle+xml"/>
  <Override PartName="/ppt/charts/colors1084.xml" ContentType="application/vnd.ms-office.chartcolorstyle+xml"/>
  <Override PartName="/ppt/charts/chartEx1085.xml" ContentType="application/vnd.ms-office.chartex+xml"/>
  <Override PartName="/ppt/charts/style1085.xml" ContentType="application/vnd.ms-office.chartstyle+xml"/>
  <Override PartName="/ppt/charts/colors1085.xml" ContentType="application/vnd.ms-office.chartcolorstyle+xml"/>
  <Override PartName="/ppt/charts/chartEx1086.xml" ContentType="application/vnd.ms-office.chartex+xml"/>
  <Override PartName="/ppt/charts/style1086.xml" ContentType="application/vnd.ms-office.chartstyle+xml"/>
  <Override PartName="/ppt/charts/colors1086.xml" ContentType="application/vnd.ms-office.chartcolorstyle+xml"/>
  <Override PartName="/ppt/charts/chartEx1087.xml" ContentType="application/vnd.ms-office.chartex+xml"/>
  <Override PartName="/ppt/charts/style1087.xml" ContentType="application/vnd.ms-office.chartstyle+xml"/>
  <Override PartName="/ppt/charts/colors1087.xml" ContentType="application/vnd.ms-office.chartcolorstyle+xml"/>
  <Override PartName="/ppt/charts/chartEx1088.xml" ContentType="application/vnd.ms-office.chartex+xml"/>
  <Override PartName="/ppt/charts/style1088.xml" ContentType="application/vnd.ms-office.chartstyle+xml"/>
  <Override PartName="/ppt/charts/colors1088.xml" ContentType="application/vnd.ms-office.chartcolorstyle+xml"/>
  <Override PartName="/ppt/charts/chartEx1089.xml" ContentType="application/vnd.ms-office.chartex+xml"/>
  <Override PartName="/ppt/charts/style1089.xml" ContentType="application/vnd.ms-office.chartstyle+xml"/>
  <Override PartName="/ppt/charts/colors1089.xml" ContentType="application/vnd.ms-office.chartcolorstyle+xml"/>
  <Override PartName="/ppt/charts/chartEx1090.xml" ContentType="application/vnd.ms-office.chartex+xml"/>
  <Override PartName="/ppt/charts/style1090.xml" ContentType="application/vnd.ms-office.chartstyle+xml"/>
  <Override PartName="/ppt/charts/colors1090.xml" ContentType="application/vnd.ms-office.chartcolorstyle+xml"/>
  <Override PartName="/ppt/charts/chartEx1091.xml" ContentType="application/vnd.ms-office.chartex+xml"/>
  <Override PartName="/ppt/charts/style1091.xml" ContentType="application/vnd.ms-office.chartstyle+xml"/>
  <Override PartName="/ppt/charts/colors1091.xml" ContentType="application/vnd.ms-office.chartcolorstyle+xml"/>
  <Override PartName="/ppt/charts/chartEx1092.xml" ContentType="application/vnd.ms-office.chartex+xml"/>
  <Override PartName="/ppt/charts/style1092.xml" ContentType="application/vnd.ms-office.chartstyle+xml"/>
  <Override PartName="/ppt/charts/colors1092.xml" ContentType="application/vnd.ms-office.chartcolorstyle+xml"/>
  <Override PartName="/ppt/charts/chartEx1093.xml" ContentType="application/vnd.ms-office.chartex+xml"/>
  <Override PartName="/ppt/charts/style1093.xml" ContentType="application/vnd.ms-office.chartstyle+xml"/>
  <Override PartName="/ppt/charts/colors1093.xml" ContentType="application/vnd.ms-office.chartcolorstyle+xml"/>
  <Override PartName="/ppt/charts/chartEx1094.xml" ContentType="application/vnd.ms-office.chartex+xml"/>
  <Override PartName="/ppt/charts/style1094.xml" ContentType="application/vnd.ms-office.chartstyle+xml"/>
  <Override PartName="/ppt/charts/colors1094.xml" ContentType="application/vnd.ms-office.chartcolorstyle+xml"/>
  <Override PartName="/ppt/charts/chartEx1095.xml" ContentType="application/vnd.ms-office.chartex+xml"/>
  <Override PartName="/ppt/charts/style1095.xml" ContentType="application/vnd.ms-office.chartstyle+xml"/>
  <Override PartName="/ppt/charts/colors1095.xml" ContentType="application/vnd.ms-office.chartcolorstyle+xml"/>
  <Override PartName="/ppt/charts/chartEx1096.xml" ContentType="application/vnd.ms-office.chartex+xml"/>
  <Override PartName="/ppt/charts/style1096.xml" ContentType="application/vnd.ms-office.chartstyle+xml"/>
  <Override PartName="/ppt/charts/colors1096.xml" ContentType="application/vnd.ms-office.chartcolorstyle+xml"/>
  <Override PartName="/ppt/charts/chartEx1097.xml" ContentType="application/vnd.ms-office.chartex+xml"/>
  <Override PartName="/ppt/charts/style1097.xml" ContentType="application/vnd.ms-office.chartstyle+xml"/>
  <Override PartName="/ppt/charts/colors1097.xml" ContentType="application/vnd.ms-office.chartcolorstyle+xml"/>
  <Override PartName="/ppt/charts/chartEx1098.xml" ContentType="application/vnd.ms-office.chartex+xml"/>
  <Override PartName="/ppt/charts/style1098.xml" ContentType="application/vnd.ms-office.chartstyle+xml"/>
  <Override PartName="/ppt/charts/colors1098.xml" ContentType="application/vnd.ms-office.chartcolorstyle+xml"/>
  <Override PartName="/ppt/charts/chartEx1099.xml" ContentType="application/vnd.ms-office.chartex+xml"/>
  <Override PartName="/ppt/charts/style1099.xml" ContentType="application/vnd.ms-office.chartstyle+xml"/>
  <Override PartName="/ppt/charts/colors1099.xml" ContentType="application/vnd.ms-office.chartcolorstyle+xml"/>
  <Override PartName="/ppt/charts/chartEx1100.xml" ContentType="application/vnd.ms-office.chartex+xml"/>
  <Override PartName="/ppt/charts/style1100.xml" ContentType="application/vnd.ms-office.chartstyle+xml"/>
  <Override PartName="/ppt/charts/colors1100.xml" ContentType="application/vnd.ms-office.chartcolorstyle+xml"/>
  <Override PartName="/ppt/charts/chartEx1101.xml" ContentType="application/vnd.ms-office.chartex+xml"/>
  <Override PartName="/ppt/charts/style1101.xml" ContentType="application/vnd.ms-office.chartstyle+xml"/>
  <Override PartName="/ppt/charts/colors1101.xml" ContentType="application/vnd.ms-office.chartcolorstyle+xml"/>
  <Override PartName="/ppt/charts/chartEx1102.xml" ContentType="application/vnd.ms-office.chartex+xml"/>
  <Override PartName="/ppt/charts/style1102.xml" ContentType="application/vnd.ms-office.chartstyle+xml"/>
  <Override PartName="/ppt/charts/colors1102.xml" ContentType="application/vnd.ms-office.chartcolorstyle+xml"/>
  <Override PartName="/ppt/charts/chartEx1103.xml" ContentType="application/vnd.ms-office.chartex+xml"/>
  <Override PartName="/ppt/charts/style1103.xml" ContentType="application/vnd.ms-office.chartstyle+xml"/>
  <Override PartName="/ppt/charts/colors1103.xml" ContentType="application/vnd.ms-office.chartcolorstyle+xml"/>
  <Override PartName="/ppt/charts/chartEx1104.xml" ContentType="application/vnd.ms-office.chartex+xml"/>
  <Override PartName="/ppt/charts/style1104.xml" ContentType="application/vnd.ms-office.chartstyle+xml"/>
  <Override PartName="/ppt/charts/colors1104.xml" ContentType="application/vnd.ms-office.chartcolorstyle+xml"/>
  <Override PartName="/ppt/charts/chartEx1105.xml" ContentType="application/vnd.ms-office.chartex+xml"/>
  <Override PartName="/ppt/charts/style1105.xml" ContentType="application/vnd.ms-office.chartstyle+xml"/>
  <Override PartName="/ppt/charts/colors1105.xml" ContentType="application/vnd.ms-office.chartcolorstyle+xml"/>
  <Override PartName="/ppt/charts/chartEx1106.xml" ContentType="application/vnd.ms-office.chartex+xml"/>
  <Override PartName="/ppt/charts/style1106.xml" ContentType="application/vnd.ms-office.chartstyle+xml"/>
  <Override PartName="/ppt/charts/colors1106.xml" ContentType="application/vnd.ms-office.chartcolorstyle+xml"/>
  <Override PartName="/ppt/charts/chartEx1107.xml" ContentType="application/vnd.ms-office.chartex+xml"/>
  <Override PartName="/ppt/charts/style1107.xml" ContentType="application/vnd.ms-office.chartstyle+xml"/>
  <Override PartName="/ppt/charts/colors1107.xml" ContentType="application/vnd.ms-office.chartcolorstyle+xml"/>
  <Override PartName="/ppt/charts/chartEx1108.xml" ContentType="application/vnd.ms-office.chartex+xml"/>
  <Override PartName="/ppt/charts/style1108.xml" ContentType="application/vnd.ms-office.chartstyle+xml"/>
  <Override PartName="/ppt/charts/colors1108.xml" ContentType="application/vnd.ms-office.chartcolorstyle+xml"/>
  <Override PartName="/ppt/charts/chartEx1109.xml" ContentType="application/vnd.ms-office.chartex+xml"/>
  <Override PartName="/ppt/charts/style1109.xml" ContentType="application/vnd.ms-office.chartstyle+xml"/>
  <Override PartName="/ppt/charts/colors1109.xml" ContentType="application/vnd.ms-office.chartcolorstyle+xml"/>
  <Override PartName="/ppt/charts/chartEx1110.xml" ContentType="application/vnd.ms-office.chartex+xml"/>
  <Override PartName="/ppt/charts/style1110.xml" ContentType="application/vnd.ms-office.chartstyle+xml"/>
  <Override PartName="/ppt/charts/colors1110.xml" ContentType="application/vnd.ms-office.chartcolorstyle+xml"/>
  <Override PartName="/ppt/charts/chartEx1111.xml" ContentType="application/vnd.ms-office.chartex+xml"/>
  <Override PartName="/ppt/charts/style1111.xml" ContentType="application/vnd.ms-office.chartstyle+xml"/>
  <Override PartName="/ppt/charts/colors1111.xml" ContentType="application/vnd.ms-office.chartcolorstyle+xml"/>
  <Override PartName="/ppt/charts/chartEx1112.xml" ContentType="application/vnd.ms-office.chartex+xml"/>
  <Override PartName="/ppt/charts/style1112.xml" ContentType="application/vnd.ms-office.chartstyle+xml"/>
  <Override PartName="/ppt/charts/colors1112.xml" ContentType="application/vnd.ms-office.chartcolorstyle+xml"/>
  <Override PartName="/ppt/charts/chartEx1113.xml" ContentType="application/vnd.ms-office.chartex+xml"/>
  <Override PartName="/ppt/charts/style1113.xml" ContentType="application/vnd.ms-office.chartstyle+xml"/>
  <Override PartName="/ppt/charts/colors1113.xml" ContentType="application/vnd.ms-office.chartcolorstyle+xml"/>
  <Override PartName="/ppt/charts/chartEx1114.xml" ContentType="application/vnd.ms-office.chartex+xml"/>
  <Override PartName="/ppt/charts/style1114.xml" ContentType="application/vnd.ms-office.chartstyle+xml"/>
  <Override PartName="/ppt/charts/colors1114.xml" ContentType="application/vnd.ms-office.chartcolorstyle+xml"/>
  <Override PartName="/ppt/charts/chartEx1115.xml" ContentType="application/vnd.ms-office.chartex+xml"/>
  <Override PartName="/ppt/charts/style1115.xml" ContentType="application/vnd.ms-office.chartstyle+xml"/>
  <Override PartName="/ppt/charts/colors1115.xml" ContentType="application/vnd.ms-office.chartcolorstyle+xml"/>
  <Override PartName="/ppt/charts/chartEx1116.xml" ContentType="application/vnd.ms-office.chartex+xml"/>
  <Override PartName="/ppt/charts/style1116.xml" ContentType="application/vnd.ms-office.chartstyle+xml"/>
  <Override PartName="/ppt/charts/colors1116.xml" ContentType="application/vnd.ms-office.chartcolorstyle+xml"/>
  <Override PartName="/ppt/charts/chartEx1117.xml" ContentType="application/vnd.ms-office.chartex+xml"/>
  <Override PartName="/ppt/charts/style1117.xml" ContentType="application/vnd.ms-office.chartstyle+xml"/>
  <Override PartName="/ppt/charts/colors1117.xml" ContentType="application/vnd.ms-office.chartcolorstyle+xml"/>
  <Override PartName="/ppt/charts/chartEx1118.xml" ContentType="application/vnd.ms-office.chartex+xml"/>
  <Override PartName="/ppt/charts/style1118.xml" ContentType="application/vnd.ms-office.chartstyle+xml"/>
  <Override PartName="/ppt/charts/colors1118.xml" ContentType="application/vnd.ms-office.chartcolorstyle+xml"/>
  <Override PartName="/ppt/charts/chartEx1119.xml" ContentType="application/vnd.ms-office.chartex+xml"/>
  <Override PartName="/ppt/charts/style1119.xml" ContentType="application/vnd.ms-office.chartstyle+xml"/>
  <Override PartName="/ppt/charts/colors1119.xml" ContentType="application/vnd.ms-office.chartcolorstyle+xml"/>
  <Override PartName="/ppt/charts/chartEx1120.xml" ContentType="application/vnd.ms-office.chartex+xml"/>
  <Override PartName="/ppt/charts/style1120.xml" ContentType="application/vnd.ms-office.chartstyle+xml"/>
  <Override PartName="/ppt/charts/colors1120.xml" ContentType="application/vnd.ms-office.chartcolorstyle+xml"/>
  <Override PartName="/ppt/charts/chartEx1121.xml" ContentType="application/vnd.ms-office.chartex+xml"/>
  <Override PartName="/ppt/charts/style1121.xml" ContentType="application/vnd.ms-office.chartstyle+xml"/>
  <Override PartName="/ppt/charts/colors1121.xml" ContentType="application/vnd.ms-office.chartcolorstyle+xml"/>
  <Override PartName="/ppt/charts/chartEx1122.xml" ContentType="application/vnd.ms-office.chartex+xml"/>
  <Override PartName="/ppt/charts/style1122.xml" ContentType="application/vnd.ms-office.chartstyle+xml"/>
  <Override PartName="/ppt/charts/colors1122.xml" ContentType="application/vnd.ms-office.chartcolorstyle+xml"/>
  <Override PartName="/ppt/charts/chartEx1123.xml" ContentType="application/vnd.ms-office.chartex+xml"/>
  <Override PartName="/ppt/charts/style1123.xml" ContentType="application/vnd.ms-office.chartstyle+xml"/>
  <Override PartName="/ppt/charts/colors1123.xml" ContentType="application/vnd.ms-office.chartcolorstyle+xml"/>
  <Override PartName="/ppt/charts/chartEx1124.xml" ContentType="application/vnd.ms-office.chartex+xml"/>
  <Override PartName="/ppt/charts/style1124.xml" ContentType="application/vnd.ms-office.chartstyle+xml"/>
  <Override PartName="/ppt/charts/colors1124.xml" ContentType="application/vnd.ms-office.chartcolorstyle+xml"/>
  <Override PartName="/ppt/charts/chartEx1125.xml" ContentType="application/vnd.ms-office.chartex+xml"/>
  <Override PartName="/ppt/charts/style1125.xml" ContentType="application/vnd.ms-office.chartstyle+xml"/>
  <Override PartName="/ppt/charts/colors1125.xml" ContentType="application/vnd.ms-office.chartcolorstyle+xml"/>
  <Override PartName="/ppt/charts/chartEx1126.xml" ContentType="application/vnd.ms-office.chartex+xml"/>
  <Override PartName="/ppt/charts/style1126.xml" ContentType="application/vnd.ms-office.chartstyle+xml"/>
  <Override PartName="/ppt/charts/colors1126.xml" ContentType="application/vnd.ms-office.chartcolorstyle+xml"/>
  <Override PartName="/ppt/charts/chartEx1127.xml" ContentType="application/vnd.ms-office.chartex+xml"/>
  <Override PartName="/ppt/charts/style1127.xml" ContentType="application/vnd.ms-office.chartstyle+xml"/>
  <Override PartName="/ppt/charts/colors1127.xml" ContentType="application/vnd.ms-office.chartcolorstyle+xml"/>
  <Override PartName="/ppt/charts/chartEx1128.xml" ContentType="application/vnd.ms-office.chartex+xml"/>
  <Override PartName="/ppt/charts/style1128.xml" ContentType="application/vnd.ms-office.chartstyle+xml"/>
  <Override PartName="/ppt/charts/colors1128.xml" ContentType="application/vnd.ms-office.chartcolorstyle+xml"/>
  <Override PartName="/ppt/charts/chartEx1129.xml" ContentType="application/vnd.ms-office.chartex+xml"/>
  <Override PartName="/ppt/charts/style1129.xml" ContentType="application/vnd.ms-office.chartstyle+xml"/>
  <Override PartName="/ppt/charts/colors1129.xml" ContentType="application/vnd.ms-office.chartcolorstyle+xml"/>
  <Override PartName="/ppt/charts/chartEx1130.xml" ContentType="application/vnd.ms-office.chartex+xml"/>
  <Override PartName="/ppt/charts/style1130.xml" ContentType="application/vnd.ms-office.chartstyle+xml"/>
  <Override PartName="/ppt/charts/colors1130.xml" ContentType="application/vnd.ms-office.chartcolorstyle+xml"/>
  <Override PartName="/ppt/charts/chartEx1131.xml" ContentType="application/vnd.ms-office.chartex+xml"/>
  <Override PartName="/ppt/charts/style1131.xml" ContentType="application/vnd.ms-office.chartstyle+xml"/>
  <Override PartName="/ppt/charts/colors1131.xml" ContentType="application/vnd.ms-office.chartcolorstyle+xml"/>
  <Override PartName="/ppt/charts/chartEx1132.xml" ContentType="application/vnd.ms-office.chartex+xml"/>
  <Override PartName="/ppt/charts/style1132.xml" ContentType="application/vnd.ms-office.chartstyle+xml"/>
  <Override PartName="/ppt/charts/colors1132.xml" ContentType="application/vnd.ms-office.chartcolorstyle+xml"/>
  <Override PartName="/ppt/charts/chartEx1133.xml" ContentType="application/vnd.ms-office.chartex+xml"/>
  <Override PartName="/ppt/charts/style1133.xml" ContentType="application/vnd.ms-office.chartstyle+xml"/>
  <Override PartName="/ppt/charts/colors1133.xml" ContentType="application/vnd.ms-office.chartcolorstyle+xml"/>
  <Override PartName="/ppt/charts/chartEx1134.xml" ContentType="application/vnd.ms-office.chartex+xml"/>
  <Override PartName="/ppt/charts/style1134.xml" ContentType="application/vnd.ms-office.chartstyle+xml"/>
  <Override PartName="/ppt/charts/colors1134.xml" ContentType="application/vnd.ms-office.chartcolorstyle+xml"/>
  <Override PartName="/ppt/charts/chartEx1135.xml" ContentType="application/vnd.ms-office.chartex+xml"/>
  <Override PartName="/ppt/charts/style1135.xml" ContentType="application/vnd.ms-office.chartstyle+xml"/>
  <Override PartName="/ppt/charts/colors1135.xml" ContentType="application/vnd.ms-office.chartcolorstyle+xml"/>
  <Override PartName="/ppt/charts/chartEx1136.xml" ContentType="application/vnd.ms-office.chartex+xml"/>
  <Override PartName="/ppt/charts/style1136.xml" ContentType="application/vnd.ms-office.chartstyle+xml"/>
  <Override PartName="/ppt/charts/colors1136.xml" ContentType="application/vnd.ms-office.chartcolorstyle+xml"/>
  <Override PartName="/ppt/charts/chartEx1137.xml" ContentType="application/vnd.ms-office.chartex+xml"/>
  <Override PartName="/ppt/charts/style1137.xml" ContentType="application/vnd.ms-office.chartstyle+xml"/>
  <Override PartName="/ppt/charts/colors1137.xml" ContentType="application/vnd.ms-office.chartcolorstyle+xml"/>
  <Override PartName="/ppt/charts/chartEx1138.xml" ContentType="application/vnd.ms-office.chartex+xml"/>
  <Override PartName="/ppt/charts/style1138.xml" ContentType="application/vnd.ms-office.chartstyle+xml"/>
  <Override PartName="/ppt/charts/colors1138.xml" ContentType="application/vnd.ms-office.chartcolorstyle+xml"/>
  <Override PartName="/ppt/charts/chartEx1139.xml" ContentType="application/vnd.ms-office.chartex+xml"/>
  <Override PartName="/ppt/charts/style1139.xml" ContentType="application/vnd.ms-office.chartstyle+xml"/>
  <Override PartName="/ppt/charts/colors1139.xml" ContentType="application/vnd.ms-office.chartcolorstyle+xml"/>
  <Override PartName="/ppt/charts/chartEx1140.xml" ContentType="application/vnd.ms-office.chartex+xml"/>
  <Override PartName="/ppt/charts/style1140.xml" ContentType="application/vnd.ms-office.chartstyle+xml"/>
  <Override PartName="/ppt/charts/colors1140.xml" ContentType="application/vnd.ms-office.chartcolorstyle+xml"/>
  <Override PartName="/ppt/charts/chartEx1141.xml" ContentType="application/vnd.ms-office.chartex+xml"/>
  <Override PartName="/ppt/charts/style1141.xml" ContentType="application/vnd.ms-office.chartstyle+xml"/>
  <Override PartName="/ppt/charts/colors1141.xml" ContentType="application/vnd.ms-office.chartcolorstyle+xml"/>
  <Override PartName="/ppt/charts/chartEx1142.xml" ContentType="application/vnd.ms-office.chartex+xml"/>
  <Override PartName="/ppt/charts/style1142.xml" ContentType="application/vnd.ms-office.chartstyle+xml"/>
  <Override PartName="/ppt/charts/colors1142.xml" ContentType="application/vnd.ms-office.chartcolorstyle+xml"/>
  <Override PartName="/ppt/charts/chartEx1143.xml" ContentType="application/vnd.ms-office.chartex+xml"/>
  <Override PartName="/ppt/charts/style1143.xml" ContentType="application/vnd.ms-office.chartstyle+xml"/>
  <Override PartName="/ppt/charts/colors1143.xml" ContentType="application/vnd.ms-office.chartcolorstyle+xml"/>
  <Override PartName="/ppt/charts/chartEx1144.xml" ContentType="application/vnd.ms-office.chartex+xml"/>
  <Override PartName="/ppt/charts/style1144.xml" ContentType="application/vnd.ms-office.chartstyle+xml"/>
  <Override PartName="/ppt/charts/colors1144.xml" ContentType="application/vnd.ms-office.chartcolorstyle+xml"/>
  <Override PartName="/ppt/charts/chartEx1145.xml" ContentType="application/vnd.ms-office.chartex+xml"/>
  <Override PartName="/ppt/charts/style1145.xml" ContentType="application/vnd.ms-office.chartstyle+xml"/>
  <Override PartName="/ppt/charts/colors1145.xml" ContentType="application/vnd.ms-office.chartcolorstyle+xml"/>
  <Override PartName="/ppt/charts/chartEx1146.xml" ContentType="application/vnd.ms-office.chartex+xml"/>
  <Override PartName="/ppt/charts/style1146.xml" ContentType="application/vnd.ms-office.chartstyle+xml"/>
  <Override PartName="/ppt/charts/colors1146.xml" ContentType="application/vnd.ms-office.chartcolorstyle+xml"/>
  <Override PartName="/ppt/charts/chartEx1147.xml" ContentType="application/vnd.ms-office.chartex+xml"/>
  <Override PartName="/ppt/charts/style1147.xml" ContentType="application/vnd.ms-office.chartstyle+xml"/>
  <Override PartName="/ppt/charts/colors1147.xml" ContentType="application/vnd.ms-office.chartcolorstyle+xml"/>
  <Override PartName="/ppt/charts/chartEx1148.xml" ContentType="application/vnd.ms-office.chartex+xml"/>
  <Override PartName="/ppt/charts/style1148.xml" ContentType="application/vnd.ms-office.chartstyle+xml"/>
  <Override PartName="/ppt/charts/colors1148.xml" ContentType="application/vnd.ms-office.chartcolorstyle+xml"/>
  <Override PartName="/ppt/charts/chartEx1149.xml" ContentType="application/vnd.ms-office.chartex+xml"/>
  <Override PartName="/ppt/charts/style1149.xml" ContentType="application/vnd.ms-office.chartstyle+xml"/>
  <Override PartName="/ppt/charts/colors1149.xml" ContentType="application/vnd.ms-office.chartcolorstyle+xml"/>
  <Override PartName="/ppt/charts/chartEx1150.xml" ContentType="application/vnd.ms-office.chartex+xml"/>
  <Override PartName="/ppt/charts/style1150.xml" ContentType="application/vnd.ms-office.chartstyle+xml"/>
  <Override PartName="/ppt/charts/colors1150.xml" ContentType="application/vnd.ms-office.chartcolorstyle+xml"/>
  <Override PartName="/ppt/charts/chartEx1151.xml" ContentType="application/vnd.ms-office.chartex+xml"/>
  <Override PartName="/ppt/charts/style1151.xml" ContentType="application/vnd.ms-office.chartstyle+xml"/>
  <Override PartName="/ppt/charts/colors1151.xml" ContentType="application/vnd.ms-office.chartcolorstyle+xml"/>
  <Override PartName="/ppt/charts/chartEx1152.xml" ContentType="application/vnd.ms-office.chartex+xml"/>
  <Override PartName="/ppt/charts/style1152.xml" ContentType="application/vnd.ms-office.chartstyle+xml"/>
  <Override PartName="/ppt/charts/colors1152.xml" ContentType="application/vnd.ms-office.chartcolorstyle+xml"/>
  <Override PartName="/ppt/charts/chartEx1153.xml" ContentType="application/vnd.ms-office.chartex+xml"/>
  <Override PartName="/ppt/charts/style1153.xml" ContentType="application/vnd.ms-office.chartstyle+xml"/>
  <Override PartName="/ppt/charts/colors1153.xml" ContentType="application/vnd.ms-office.chartcolorstyle+xml"/>
  <Override PartName="/ppt/charts/chartEx1154.xml" ContentType="application/vnd.ms-office.chartex+xml"/>
  <Override PartName="/ppt/charts/style1154.xml" ContentType="application/vnd.ms-office.chartstyle+xml"/>
  <Override PartName="/ppt/charts/colors1154.xml" ContentType="application/vnd.ms-office.chartcolorstyle+xml"/>
  <Override PartName="/ppt/charts/chartEx1155.xml" ContentType="application/vnd.ms-office.chartex+xml"/>
  <Override PartName="/ppt/charts/style1155.xml" ContentType="application/vnd.ms-office.chartstyle+xml"/>
  <Override PartName="/ppt/charts/colors1155.xml" ContentType="application/vnd.ms-office.chartcolorstyle+xml"/>
  <Override PartName="/ppt/charts/chartEx1156.xml" ContentType="application/vnd.ms-office.chartex+xml"/>
  <Override PartName="/ppt/charts/style1156.xml" ContentType="application/vnd.ms-office.chartstyle+xml"/>
  <Override PartName="/ppt/charts/colors1156.xml" ContentType="application/vnd.ms-office.chartcolorstyl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2" r:id="rId4"/>
  </p:sldMasterIdLst>
  <p:notesMasterIdLst>
    <p:notesMasterId r:id="rId583"/>
  </p:notesMasterIdLst>
  <p:sldIdLst>
    <p:sldId id="2147475166" r:id="rId5"/>
    <p:sldId id="2147475167" r:id="rId6"/>
    <p:sldId id="2147475168" r:id="rId7"/>
    <p:sldId id="2147475169" r:id="rId8"/>
    <p:sldId id="2147475170" r:id="rId9"/>
    <p:sldId id="2147475171" r:id="rId10"/>
    <p:sldId id="2147475172" r:id="rId11"/>
    <p:sldId id="2147475173" r:id="rId12"/>
    <p:sldId id="2147475174" r:id="rId13"/>
    <p:sldId id="2147475175" r:id="rId14"/>
    <p:sldId id="2147475176" r:id="rId15"/>
    <p:sldId id="2147475177" r:id="rId16"/>
    <p:sldId id="2147475178" r:id="rId17"/>
    <p:sldId id="2147475179" r:id="rId18"/>
    <p:sldId id="2147475180" r:id="rId19"/>
    <p:sldId id="2147475181" r:id="rId20"/>
    <p:sldId id="2147475182" r:id="rId21"/>
    <p:sldId id="2147475183" r:id="rId22"/>
    <p:sldId id="2147475184" r:id="rId23"/>
    <p:sldId id="2147475185" r:id="rId24"/>
    <p:sldId id="2147475186" r:id="rId25"/>
    <p:sldId id="2147475187" r:id="rId26"/>
    <p:sldId id="2147475188" r:id="rId27"/>
    <p:sldId id="2147475189" r:id="rId28"/>
    <p:sldId id="2147475190" r:id="rId29"/>
    <p:sldId id="2147475191" r:id="rId30"/>
    <p:sldId id="2147475192" r:id="rId31"/>
    <p:sldId id="2147475193" r:id="rId32"/>
    <p:sldId id="2147475194" r:id="rId33"/>
    <p:sldId id="2147475195" r:id="rId34"/>
    <p:sldId id="2147475196" r:id="rId35"/>
    <p:sldId id="2147475197" r:id="rId36"/>
    <p:sldId id="2147475198" r:id="rId37"/>
    <p:sldId id="2147475199" r:id="rId38"/>
    <p:sldId id="2147475200" r:id="rId39"/>
    <p:sldId id="2147475201" r:id="rId40"/>
    <p:sldId id="2147475202" r:id="rId41"/>
    <p:sldId id="2147475203" r:id="rId42"/>
    <p:sldId id="2147475204" r:id="rId43"/>
    <p:sldId id="2147475205" r:id="rId44"/>
    <p:sldId id="2147475206" r:id="rId45"/>
    <p:sldId id="2147475207" r:id="rId46"/>
    <p:sldId id="2147475208" r:id="rId47"/>
    <p:sldId id="2147475209" r:id="rId48"/>
    <p:sldId id="2147475210" r:id="rId49"/>
    <p:sldId id="2147475211" r:id="rId50"/>
    <p:sldId id="2147475212" r:id="rId51"/>
    <p:sldId id="2147475213" r:id="rId52"/>
    <p:sldId id="2147475214" r:id="rId53"/>
    <p:sldId id="2147475215" r:id="rId54"/>
    <p:sldId id="2147475216" r:id="rId55"/>
    <p:sldId id="2147475217" r:id="rId56"/>
    <p:sldId id="2147475218" r:id="rId57"/>
    <p:sldId id="2147475219" r:id="rId58"/>
    <p:sldId id="2147475220" r:id="rId59"/>
    <p:sldId id="2147475221" r:id="rId60"/>
    <p:sldId id="2147475222" r:id="rId61"/>
    <p:sldId id="2147475223" r:id="rId62"/>
    <p:sldId id="2147475224" r:id="rId63"/>
    <p:sldId id="2147475225" r:id="rId64"/>
    <p:sldId id="2147475226" r:id="rId65"/>
    <p:sldId id="2147475227" r:id="rId66"/>
    <p:sldId id="2147475228" r:id="rId67"/>
    <p:sldId id="2147475229" r:id="rId68"/>
    <p:sldId id="2147475230" r:id="rId69"/>
    <p:sldId id="2147475231" r:id="rId70"/>
    <p:sldId id="2147475232" r:id="rId71"/>
    <p:sldId id="2147475233" r:id="rId72"/>
    <p:sldId id="2147475234" r:id="rId73"/>
    <p:sldId id="2147475235" r:id="rId74"/>
    <p:sldId id="2147475236" r:id="rId75"/>
    <p:sldId id="2147475237" r:id="rId76"/>
    <p:sldId id="2147475238" r:id="rId77"/>
    <p:sldId id="2147475239" r:id="rId78"/>
    <p:sldId id="2147475240" r:id="rId79"/>
    <p:sldId id="2147475241" r:id="rId80"/>
    <p:sldId id="2147475242" r:id="rId81"/>
    <p:sldId id="2147475243" r:id="rId82"/>
    <p:sldId id="2147475244" r:id="rId83"/>
    <p:sldId id="2147475245" r:id="rId84"/>
    <p:sldId id="2147475246" r:id="rId85"/>
    <p:sldId id="2147475247" r:id="rId86"/>
    <p:sldId id="2147475248" r:id="rId87"/>
    <p:sldId id="2147475249" r:id="rId88"/>
    <p:sldId id="2147475250" r:id="rId89"/>
    <p:sldId id="2147475251" r:id="rId90"/>
    <p:sldId id="2147475252" r:id="rId91"/>
    <p:sldId id="2147475253" r:id="rId92"/>
    <p:sldId id="2147475254" r:id="rId93"/>
    <p:sldId id="2147475255" r:id="rId94"/>
    <p:sldId id="2147475256" r:id="rId95"/>
    <p:sldId id="2147475257" r:id="rId96"/>
    <p:sldId id="2147475258" r:id="rId97"/>
    <p:sldId id="2147475259" r:id="rId98"/>
    <p:sldId id="2147475260" r:id="rId99"/>
    <p:sldId id="2147475261" r:id="rId100"/>
    <p:sldId id="2147475262" r:id="rId101"/>
    <p:sldId id="2147475263" r:id="rId102"/>
    <p:sldId id="2147475264" r:id="rId103"/>
    <p:sldId id="2147475265" r:id="rId104"/>
    <p:sldId id="2147475266" r:id="rId105"/>
    <p:sldId id="2147475267" r:id="rId106"/>
    <p:sldId id="2147475268" r:id="rId107"/>
    <p:sldId id="2147475269" r:id="rId108"/>
    <p:sldId id="2147475270" r:id="rId109"/>
    <p:sldId id="2147475271" r:id="rId110"/>
    <p:sldId id="2147475272" r:id="rId111"/>
    <p:sldId id="2147475273" r:id="rId112"/>
    <p:sldId id="2147475274" r:id="rId113"/>
    <p:sldId id="2147475275" r:id="rId114"/>
    <p:sldId id="2147475276" r:id="rId115"/>
    <p:sldId id="2147475277" r:id="rId116"/>
    <p:sldId id="2147475278" r:id="rId117"/>
    <p:sldId id="2147475279" r:id="rId118"/>
    <p:sldId id="2147475280" r:id="rId119"/>
    <p:sldId id="2147475281" r:id="rId120"/>
    <p:sldId id="2147475282" r:id="rId121"/>
    <p:sldId id="2147475283" r:id="rId122"/>
    <p:sldId id="2147475284" r:id="rId123"/>
    <p:sldId id="2147475285" r:id="rId124"/>
    <p:sldId id="2147475286" r:id="rId125"/>
    <p:sldId id="2147475287" r:id="rId126"/>
    <p:sldId id="2147475288" r:id="rId127"/>
    <p:sldId id="2147475289" r:id="rId128"/>
    <p:sldId id="2147475290" r:id="rId129"/>
    <p:sldId id="2147475291" r:id="rId130"/>
    <p:sldId id="2147475292" r:id="rId131"/>
    <p:sldId id="2147475293" r:id="rId132"/>
    <p:sldId id="2147475294" r:id="rId133"/>
    <p:sldId id="2147475295" r:id="rId134"/>
    <p:sldId id="2147475296" r:id="rId135"/>
    <p:sldId id="2147475297" r:id="rId136"/>
    <p:sldId id="2147475298" r:id="rId137"/>
    <p:sldId id="2147475299" r:id="rId138"/>
    <p:sldId id="2147475300" r:id="rId139"/>
    <p:sldId id="2147475301" r:id="rId140"/>
    <p:sldId id="2147475302" r:id="rId141"/>
    <p:sldId id="2147475303" r:id="rId142"/>
    <p:sldId id="2147475304" r:id="rId143"/>
    <p:sldId id="2147475305" r:id="rId144"/>
    <p:sldId id="2147475306" r:id="rId145"/>
    <p:sldId id="2147475307" r:id="rId146"/>
    <p:sldId id="2147475308" r:id="rId147"/>
    <p:sldId id="2147475309" r:id="rId148"/>
    <p:sldId id="2147475310" r:id="rId149"/>
    <p:sldId id="2147475311" r:id="rId150"/>
    <p:sldId id="2147475312" r:id="rId151"/>
    <p:sldId id="2147475313" r:id="rId152"/>
    <p:sldId id="2147475314" r:id="rId153"/>
    <p:sldId id="2147475315" r:id="rId154"/>
    <p:sldId id="2147475316" r:id="rId155"/>
    <p:sldId id="2147475317" r:id="rId156"/>
    <p:sldId id="2147475318" r:id="rId157"/>
    <p:sldId id="2147475319" r:id="rId158"/>
    <p:sldId id="2147475320" r:id="rId159"/>
    <p:sldId id="2147475321" r:id="rId160"/>
    <p:sldId id="2147475322" r:id="rId161"/>
    <p:sldId id="2147475323" r:id="rId162"/>
    <p:sldId id="2147475324" r:id="rId163"/>
    <p:sldId id="2147475325" r:id="rId164"/>
    <p:sldId id="2147475326" r:id="rId165"/>
    <p:sldId id="2147475327" r:id="rId166"/>
    <p:sldId id="2147475328" r:id="rId167"/>
    <p:sldId id="2147475329" r:id="rId168"/>
    <p:sldId id="2147475330" r:id="rId169"/>
    <p:sldId id="2147475331" r:id="rId170"/>
    <p:sldId id="2147475332" r:id="rId171"/>
    <p:sldId id="2147475333" r:id="rId172"/>
    <p:sldId id="2147475334" r:id="rId173"/>
    <p:sldId id="2147475335" r:id="rId174"/>
    <p:sldId id="2147475336" r:id="rId175"/>
    <p:sldId id="2147475337" r:id="rId176"/>
    <p:sldId id="2147475338" r:id="rId177"/>
    <p:sldId id="2147475339" r:id="rId178"/>
    <p:sldId id="2147475340" r:id="rId179"/>
    <p:sldId id="2147475341" r:id="rId180"/>
    <p:sldId id="2147475342" r:id="rId181"/>
    <p:sldId id="2147475343" r:id="rId182"/>
    <p:sldId id="2147475344" r:id="rId183"/>
    <p:sldId id="2147475345" r:id="rId184"/>
    <p:sldId id="2147475346" r:id="rId185"/>
    <p:sldId id="2147475347" r:id="rId186"/>
    <p:sldId id="2147475348" r:id="rId187"/>
    <p:sldId id="2147475349" r:id="rId188"/>
    <p:sldId id="2147475350" r:id="rId189"/>
    <p:sldId id="2147475351" r:id="rId190"/>
    <p:sldId id="2147475352" r:id="rId191"/>
    <p:sldId id="2147475353" r:id="rId192"/>
    <p:sldId id="2147475354" r:id="rId193"/>
    <p:sldId id="2147475355" r:id="rId194"/>
    <p:sldId id="2147475356" r:id="rId195"/>
    <p:sldId id="2147475357" r:id="rId196"/>
    <p:sldId id="2147475358" r:id="rId197"/>
    <p:sldId id="2147475359" r:id="rId198"/>
    <p:sldId id="2147475360" r:id="rId199"/>
    <p:sldId id="2147475361" r:id="rId200"/>
    <p:sldId id="2147475362" r:id="rId201"/>
    <p:sldId id="2147475363" r:id="rId202"/>
    <p:sldId id="2147475364" r:id="rId203"/>
    <p:sldId id="2147475365" r:id="rId204"/>
    <p:sldId id="2147475366" r:id="rId205"/>
    <p:sldId id="2147475367" r:id="rId206"/>
    <p:sldId id="2147475368" r:id="rId207"/>
    <p:sldId id="2147475369" r:id="rId208"/>
    <p:sldId id="2147475370" r:id="rId209"/>
    <p:sldId id="2147475371" r:id="rId210"/>
    <p:sldId id="2147475372" r:id="rId211"/>
    <p:sldId id="2147475373" r:id="rId212"/>
    <p:sldId id="2147475374" r:id="rId213"/>
    <p:sldId id="2147475375" r:id="rId214"/>
    <p:sldId id="2147475376" r:id="rId215"/>
    <p:sldId id="2147475377" r:id="rId216"/>
    <p:sldId id="2147475378" r:id="rId217"/>
    <p:sldId id="2147475379" r:id="rId218"/>
    <p:sldId id="2147475380" r:id="rId219"/>
    <p:sldId id="2147475381" r:id="rId220"/>
    <p:sldId id="2147475382" r:id="rId221"/>
    <p:sldId id="2147475383" r:id="rId222"/>
    <p:sldId id="2147475384" r:id="rId223"/>
    <p:sldId id="2147475385" r:id="rId224"/>
    <p:sldId id="2147475386" r:id="rId225"/>
    <p:sldId id="2147475387" r:id="rId226"/>
    <p:sldId id="2147475388" r:id="rId227"/>
    <p:sldId id="2147475389" r:id="rId228"/>
    <p:sldId id="2147475390" r:id="rId229"/>
    <p:sldId id="2147475391" r:id="rId230"/>
    <p:sldId id="2147475392" r:id="rId231"/>
    <p:sldId id="2147475393" r:id="rId232"/>
    <p:sldId id="2147475394" r:id="rId233"/>
    <p:sldId id="2147475395" r:id="rId234"/>
    <p:sldId id="2147475396" r:id="rId235"/>
    <p:sldId id="2147475397" r:id="rId236"/>
    <p:sldId id="2147475398" r:id="rId237"/>
    <p:sldId id="2147475399" r:id="rId238"/>
    <p:sldId id="2147475400" r:id="rId239"/>
    <p:sldId id="2147475401" r:id="rId240"/>
    <p:sldId id="2147475402" r:id="rId241"/>
    <p:sldId id="2147475403" r:id="rId242"/>
    <p:sldId id="2147475404" r:id="rId243"/>
    <p:sldId id="2147475405" r:id="rId244"/>
    <p:sldId id="2147475406" r:id="rId245"/>
    <p:sldId id="2147475407" r:id="rId246"/>
    <p:sldId id="2147475408" r:id="rId247"/>
    <p:sldId id="2147475409" r:id="rId248"/>
    <p:sldId id="2147475410" r:id="rId249"/>
    <p:sldId id="2147475411" r:id="rId250"/>
    <p:sldId id="2147475412" r:id="rId251"/>
    <p:sldId id="2147475413" r:id="rId252"/>
    <p:sldId id="2147475414" r:id="rId253"/>
    <p:sldId id="2147475415" r:id="rId254"/>
    <p:sldId id="2147475416" r:id="rId255"/>
    <p:sldId id="2147475417" r:id="rId256"/>
    <p:sldId id="2147475418" r:id="rId257"/>
    <p:sldId id="2147475419" r:id="rId258"/>
    <p:sldId id="2147475420" r:id="rId259"/>
    <p:sldId id="2147475421" r:id="rId260"/>
    <p:sldId id="2147475422" r:id="rId261"/>
    <p:sldId id="2147475423" r:id="rId262"/>
    <p:sldId id="2147475424" r:id="rId263"/>
    <p:sldId id="2147475425" r:id="rId264"/>
    <p:sldId id="2147475426" r:id="rId265"/>
    <p:sldId id="2147475427" r:id="rId266"/>
    <p:sldId id="2147475428" r:id="rId267"/>
    <p:sldId id="2147475429" r:id="rId268"/>
    <p:sldId id="2147475430" r:id="rId269"/>
    <p:sldId id="2147475431" r:id="rId270"/>
    <p:sldId id="2147475432" r:id="rId271"/>
    <p:sldId id="2147475433" r:id="rId272"/>
    <p:sldId id="2147475434" r:id="rId273"/>
    <p:sldId id="2147475435" r:id="rId274"/>
    <p:sldId id="2147475436" r:id="rId275"/>
    <p:sldId id="2147475437" r:id="rId276"/>
    <p:sldId id="2147475438" r:id="rId277"/>
    <p:sldId id="2147475439" r:id="rId278"/>
    <p:sldId id="2147475440" r:id="rId279"/>
    <p:sldId id="2147475441" r:id="rId280"/>
    <p:sldId id="2147475442" r:id="rId281"/>
    <p:sldId id="2147475443" r:id="rId282"/>
    <p:sldId id="2147475444" r:id="rId283"/>
    <p:sldId id="2147475445" r:id="rId284"/>
    <p:sldId id="2147475446" r:id="rId285"/>
    <p:sldId id="2147475447" r:id="rId286"/>
    <p:sldId id="2147475448" r:id="rId287"/>
    <p:sldId id="2147475449" r:id="rId288"/>
    <p:sldId id="2147475450" r:id="rId289"/>
    <p:sldId id="2147475451" r:id="rId290"/>
    <p:sldId id="2147475452" r:id="rId291"/>
    <p:sldId id="2147475453" r:id="rId292"/>
    <p:sldId id="2147475454" r:id="rId293"/>
    <p:sldId id="2147475455" r:id="rId294"/>
    <p:sldId id="2147475456" r:id="rId295"/>
    <p:sldId id="2147475457" r:id="rId296"/>
    <p:sldId id="2147475458" r:id="rId297"/>
    <p:sldId id="2147475459" r:id="rId298"/>
    <p:sldId id="2147475460" r:id="rId299"/>
    <p:sldId id="2147475461" r:id="rId300"/>
    <p:sldId id="2147475462" r:id="rId301"/>
    <p:sldId id="2147475463" r:id="rId302"/>
    <p:sldId id="2147475464" r:id="rId303"/>
    <p:sldId id="2147475465" r:id="rId304"/>
    <p:sldId id="2147475466" r:id="rId305"/>
    <p:sldId id="2147475467" r:id="rId306"/>
    <p:sldId id="2147475468" r:id="rId307"/>
    <p:sldId id="2147475469" r:id="rId308"/>
    <p:sldId id="2147475470" r:id="rId309"/>
    <p:sldId id="2147475471" r:id="rId310"/>
    <p:sldId id="2147475472" r:id="rId311"/>
    <p:sldId id="2147475473" r:id="rId312"/>
    <p:sldId id="2147475474" r:id="rId313"/>
    <p:sldId id="2147475475" r:id="rId314"/>
    <p:sldId id="2147475476" r:id="rId315"/>
    <p:sldId id="2147475477" r:id="rId316"/>
    <p:sldId id="2147475478" r:id="rId317"/>
    <p:sldId id="2147475479" r:id="rId318"/>
    <p:sldId id="2147475480" r:id="rId319"/>
    <p:sldId id="2147475481" r:id="rId320"/>
    <p:sldId id="2147475482" r:id="rId321"/>
    <p:sldId id="2147475483" r:id="rId322"/>
    <p:sldId id="2147475484" r:id="rId323"/>
    <p:sldId id="2147475485" r:id="rId324"/>
    <p:sldId id="2147475486" r:id="rId325"/>
    <p:sldId id="2147475487" r:id="rId326"/>
    <p:sldId id="2147475488" r:id="rId327"/>
    <p:sldId id="2147475489" r:id="rId328"/>
    <p:sldId id="2147475490" r:id="rId329"/>
    <p:sldId id="2147475491" r:id="rId330"/>
    <p:sldId id="2147475492" r:id="rId331"/>
    <p:sldId id="2147475493" r:id="rId332"/>
    <p:sldId id="2147475494" r:id="rId333"/>
    <p:sldId id="2147475495" r:id="rId334"/>
    <p:sldId id="2147475496" r:id="rId335"/>
    <p:sldId id="2147475497" r:id="rId336"/>
    <p:sldId id="2147475498" r:id="rId337"/>
    <p:sldId id="2147475499" r:id="rId338"/>
    <p:sldId id="2147475500" r:id="rId339"/>
    <p:sldId id="2147475501" r:id="rId340"/>
    <p:sldId id="2147475502" r:id="rId341"/>
    <p:sldId id="2147475503" r:id="rId342"/>
    <p:sldId id="2147475504" r:id="rId343"/>
    <p:sldId id="2147475505" r:id="rId344"/>
    <p:sldId id="2147475506" r:id="rId345"/>
    <p:sldId id="2147475507" r:id="rId346"/>
    <p:sldId id="2147475508" r:id="rId347"/>
    <p:sldId id="2147475509" r:id="rId348"/>
    <p:sldId id="2147475510" r:id="rId349"/>
    <p:sldId id="2147475511" r:id="rId350"/>
    <p:sldId id="2147475512" r:id="rId351"/>
    <p:sldId id="2147475513" r:id="rId352"/>
    <p:sldId id="2147475514" r:id="rId353"/>
    <p:sldId id="2147475515" r:id="rId354"/>
    <p:sldId id="2147475516" r:id="rId355"/>
    <p:sldId id="2147475517" r:id="rId356"/>
    <p:sldId id="2147475518" r:id="rId357"/>
    <p:sldId id="2147475519" r:id="rId358"/>
    <p:sldId id="2147475520" r:id="rId359"/>
    <p:sldId id="2147475521" r:id="rId360"/>
    <p:sldId id="2147475522" r:id="rId361"/>
    <p:sldId id="2147475523" r:id="rId362"/>
    <p:sldId id="2147475524" r:id="rId363"/>
    <p:sldId id="2147475525" r:id="rId364"/>
    <p:sldId id="2147475526" r:id="rId365"/>
    <p:sldId id="2147475527" r:id="rId366"/>
    <p:sldId id="2147475528" r:id="rId367"/>
    <p:sldId id="2147475529" r:id="rId368"/>
    <p:sldId id="2147475530" r:id="rId369"/>
    <p:sldId id="2147475531" r:id="rId370"/>
    <p:sldId id="2147475532" r:id="rId371"/>
    <p:sldId id="2147475533" r:id="rId372"/>
    <p:sldId id="2147475534" r:id="rId373"/>
    <p:sldId id="2147475535" r:id="rId374"/>
    <p:sldId id="2147475536" r:id="rId375"/>
    <p:sldId id="2147475537" r:id="rId376"/>
    <p:sldId id="2147475538" r:id="rId377"/>
    <p:sldId id="2147475539" r:id="rId378"/>
    <p:sldId id="2147475540" r:id="rId379"/>
    <p:sldId id="2147475541" r:id="rId380"/>
    <p:sldId id="2147475542" r:id="rId381"/>
    <p:sldId id="2147475543" r:id="rId382"/>
    <p:sldId id="2147475544" r:id="rId383"/>
    <p:sldId id="2147475545" r:id="rId384"/>
    <p:sldId id="2147475546" r:id="rId385"/>
    <p:sldId id="2147475547" r:id="rId386"/>
    <p:sldId id="2147475548" r:id="rId387"/>
    <p:sldId id="2147475549" r:id="rId388"/>
    <p:sldId id="2147475550" r:id="rId389"/>
    <p:sldId id="2147475551" r:id="rId390"/>
    <p:sldId id="2147475552" r:id="rId391"/>
    <p:sldId id="2147475553" r:id="rId392"/>
    <p:sldId id="2147475554" r:id="rId393"/>
    <p:sldId id="2147475555" r:id="rId394"/>
    <p:sldId id="2147475556" r:id="rId395"/>
    <p:sldId id="2147475557" r:id="rId396"/>
    <p:sldId id="2147475558" r:id="rId397"/>
    <p:sldId id="2147475559" r:id="rId398"/>
    <p:sldId id="2147475560" r:id="rId399"/>
    <p:sldId id="2147475561" r:id="rId400"/>
    <p:sldId id="2147475562" r:id="rId401"/>
    <p:sldId id="2147475563" r:id="rId402"/>
    <p:sldId id="2147475564" r:id="rId403"/>
    <p:sldId id="2147475565" r:id="rId404"/>
    <p:sldId id="2147475566" r:id="rId405"/>
    <p:sldId id="2147475567" r:id="rId406"/>
    <p:sldId id="2147475568" r:id="rId407"/>
    <p:sldId id="2147475569" r:id="rId408"/>
    <p:sldId id="2147475570" r:id="rId409"/>
    <p:sldId id="2147475571" r:id="rId410"/>
    <p:sldId id="2147475572" r:id="rId411"/>
    <p:sldId id="2147475573" r:id="rId412"/>
    <p:sldId id="2147475574" r:id="rId413"/>
    <p:sldId id="2147475575" r:id="rId414"/>
    <p:sldId id="2147475576" r:id="rId415"/>
    <p:sldId id="2147475577" r:id="rId416"/>
    <p:sldId id="2147475578" r:id="rId417"/>
    <p:sldId id="2147475579" r:id="rId418"/>
    <p:sldId id="2147475580" r:id="rId419"/>
    <p:sldId id="2147475581" r:id="rId420"/>
    <p:sldId id="2147475582" r:id="rId421"/>
    <p:sldId id="2147475583" r:id="rId422"/>
    <p:sldId id="2147475584" r:id="rId423"/>
    <p:sldId id="2147475585" r:id="rId424"/>
    <p:sldId id="2147475586" r:id="rId425"/>
    <p:sldId id="2147475587" r:id="rId426"/>
    <p:sldId id="2147475588" r:id="rId427"/>
    <p:sldId id="2147475589" r:id="rId428"/>
    <p:sldId id="2147475590" r:id="rId429"/>
    <p:sldId id="2147475591" r:id="rId430"/>
    <p:sldId id="2147475592" r:id="rId431"/>
    <p:sldId id="2147475593" r:id="rId432"/>
    <p:sldId id="2147475594" r:id="rId433"/>
    <p:sldId id="2147475595" r:id="rId434"/>
    <p:sldId id="2147475596" r:id="rId435"/>
    <p:sldId id="2147475597" r:id="rId436"/>
    <p:sldId id="2147475598" r:id="rId437"/>
    <p:sldId id="2147475599" r:id="rId438"/>
    <p:sldId id="2147475600" r:id="rId439"/>
    <p:sldId id="2147475601" r:id="rId440"/>
    <p:sldId id="2147475602" r:id="rId441"/>
    <p:sldId id="2147475603" r:id="rId442"/>
    <p:sldId id="2147475604" r:id="rId443"/>
    <p:sldId id="2147475605" r:id="rId444"/>
    <p:sldId id="2147475606" r:id="rId445"/>
    <p:sldId id="2147475607" r:id="rId446"/>
    <p:sldId id="2147475608" r:id="rId447"/>
    <p:sldId id="2147475609" r:id="rId448"/>
    <p:sldId id="2147475610" r:id="rId449"/>
    <p:sldId id="2147475611" r:id="rId450"/>
    <p:sldId id="2147475612" r:id="rId451"/>
    <p:sldId id="2147475613" r:id="rId452"/>
    <p:sldId id="2147475614" r:id="rId453"/>
    <p:sldId id="2147475615" r:id="rId454"/>
    <p:sldId id="2147475616" r:id="rId455"/>
    <p:sldId id="2147475617" r:id="rId456"/>
    <p:sldId id="2147475618" r:id="rId457"/>
    <p:sldId id="2147475619" r:id="rId458"/>
    <p:sldId id="2147475620" r:id="rId459"/>
    <p:sldId id="2147475621" r:id="rId460"/>
    <p:sldId id="2147475622" r:id="rId461"/>
    <p:sldId id="2147475623" r:id="rId462"/>
    <p:sldId id="2147475624" r:id="rId463"/>
    <p:sldId id="2147475625" r:id="rId464"/>
    <p:sldId id="2147475626" r:id="rId465"/>
    <p:sldId id="2147475627" r:id="rId466"/>
    <p:sldId id="2147475628" r:id="rId467"/>
    <p:sldId id="2147475629" r:id="rId468"/>
    <p:sldId id="2147475630" r:id="rId469"/>
    <p:sldId id="2147475631" r:id="rId470"/>
    <p:sldId id="2147475632" r:id="rId471"/>
    <p:sldId id="2147475633" r:id="rId472"/>
    <p:sldId id="2147475634" r:id="rId473"/>
    <p:sldId id="2147475635" r:id="rId474"/>
    <p:sldId id="2147475636" r:id="rId475"/>
    <p:sldId id="2147475637" r:id="rId476"/>
    <p:sldId id="2147475638" r:id="rId477"/>
    <p:sldId id="2147475639" r:id="rId478"/>
    <p:sldId id="2147475640" r:id="rId479"/>
    <p:sldId id="2147475641" r:id="rId480"/>
    <p:sldId id="2147475642" r:id="rId481"/>
    <p:sldId id="2147475643" r:id="rId482"/>
    <p:sldId id="2147475644" r:id="rId483"/>
    <p:sldId id="2147475645" r:id="rId484"/>
    <p:sldId id="2147475646" r:id="rId485"/>
    <p:sldId id="2147475647" r:id="rId486"/>
    <p:sldId id="2147475648" r:id="rId487"/>
    <p:sldId id="2147475649" r:id="rId488"/>
    <p:sldId id="2147475650" r:id="rId489"/>
    <p:sldId id="2147475651" r:id="rId490"/>
    <p:sldId id="2147475652" r:id="rId491"/>
    <p:sldId id="2147475653" r:id="rId492"/>
    <p:sldId id="2147475654" r:id="rId493"/>
    <p:sldId id="2147475655" r:id="rId494"/>
    <p:sldId id="2147475656" r:id="rId495"/>
    <p:sldId id="2147475657" r:id="rId496"/>
    <p:sldId id="2147475658" r:id="rId497"/>
    <p:sldId id="2147475659" r:id="rId498"/>
    <p:sldId id="2147475660" r:id="rId499"/>
    <p:sldId id="2147475661" r:id="rId500"/>
    <p:sldId id="2147475662" r:id="rId501"/>
    <p:sldId id="2147475663" r:id="rId502"/>
    <p:sldId id="2147475664" r:id="rId503"/>
    <p:sldId id="2147475665" r:id="rId504"/>
    <p:sldId id="2147475666" r:id="rId505"/>
    <p:sldId id="2147475667" r:id="rId506"/>
    <p:sldId id="2147475668" r:id="rId507"/>
    <p:sldId id="2147475669" r:id="rId508"/>
    <p:sldId id="2147475670" r:id="rId509"/>
    <p:sldId id="2147475671" r:id="rId510"/>
    <p:sldId id="2147475672" r:id="rId511"/>
    <p:sldId id="2147475673" r:id="rId512"/>
    <p:sldId id="2147475674" r:id="rId513"/>
    <p:sldId id="2147475675" r:id="rId514"/>
    <p:sldId id="2147475676" r:id="rId515"/>
    <p:sldId id="2147475677" r:id="rId516"/>
    <p:sldId id="2147475678" r:id="rId517"/>
    <p:sldId id="2147475679" r:id="rId518"/>
    <p:sldId id="2147475680" r:id="rId519"/>
    <p:sldId id="2147475681" r:id="rId520"/>
    <p:sldId id="2147475682" r:id="rId521"/>
    <p:sldId id="2147475683" r:id="rId522"/>
    <p:sldId id="2147475684" r:id="rId523"/>
    <p:sldId id="2147475685" r:id="rId524"/>
    <p:sldId id="2147475686" r:id="rId525"/>
    <p:sldId id="2147475687" r:id="rId526"/>
    <p:sldId id="2147475688" r:id="rId527"/>
    <p:sldId id="2147475689" r:id="rId528"/>
    <p:sldId id="2147475690" r:id="rId529"/>
    <p:sldId id="2147475691" r:id="rId530"/>
    <p:sldId id="2147475692" r:id="rId531"/>
    <p:sldId id="2147475693" r:id="rId532"/>
    <p:sldId id="2147475694" r:id="rId533"/>
    <p:sldId id="2147475695" r:id="rId534"/>
    <p:sldId id="2147475696" r:id="rId535"/>
    <p:sldId id="2147475697" r:id="rId536"/>
    <p:sldId id="2147475698" r:id="rId537"/>
    <p:sldId id="2147475699" r:id="rId538"/>
    <p:sldId id="2147475700" r:id="rId539"/>
    <p:sldId id="2147475701" r:id="rId540"/>
    <p:sldId id="2147475702" r:id="rId541"/>
    <p:sldId id="2147475703" r:id="rId542"/>
    <p:sldId id="2147475704" r:id="rId543"/>
    <p:sldId id="2147475705" r:id="rId544"/>
    <p:sldId id="2147475706" r:id="rId545"/>
    <p:sldId id="2147475707" r:id="rId546"/>
    <p:sldId id="2147475708" r:id="rId547"/>
    <p:sldId id="2147475709" r:id="rId548"/>
    <p:sldId id="2147475710" r:id="rId549"/>
    <p:sldId id="2147475711" r:id="rId550"/>
    <p:sldId id="2147475712" r:id="rId551"/>
    <p:sldId id="2147475713" r:id="rId552"/>
    <p:sldId id="2147475714" r:id="rId553"/>
    <p:sldId id="2147475715" r:id="rId554"/>
    <p:sldId id="2147475716" r:id="rId555"/>
    <p:sldId id="2147475717" r:id="rId556"/>
    <p:sldId id="2147475718" r:id="rId557"/>
    <p:sldId id="2147475719" r:id="rId558"/>
    <p:sldId id="2147475720" r:id="rId559"/>
    <p:sldId id="2147475721" r:id="rId560"/>
    <p:sldId id="2147475722" r:id="rId561"/>
    <p:sldId id="2147475723" r:id="rId562"/>
    <p:sldId id="2147475724" r:id="rId563"/>
    <p:sldId id="2147475725" r:id="rId564"/>
    <p:sldId id="2147475726" r:id="rId565"/>
    <p:sldId id="2147475727" r:id="rId566"/>
    <p:sldId id="2147475728" r:id="rId567"/>
    <p:sldId id="2147475729" r:id="rId568"/>
    <p:sldId id="2147475730" r:id="rId569"/>
    <p:sldId id="2147475731" r:id="rId570"/>
    <p:sldId id="2147475732" r:id="rId571"/>
    <p:sldId id="2147475733" r:id="rId572"/>
    <p:sldId id="2147475734" r:id="rId573"/>
    <p:sldId id="2147475735" r:id="rId574"/>
    <p:sldId id="2147475736" r:id="rId575"/>
    <p:sldId id="2147475737" r:id="rId576"/>
    <p:sldId id="2147475738" r:id="rId577"/>
    <p:sldId id="2147475739" r:id="rId578"/>
    <p:sldId id="2147475740" r:id="rId579"/>
    <p:sldId id="2147475741" r:id="rId580"/>
    <p:sldId id="2147475742" r:id="rId581"/>
    <p:sldId id="2147475743" r:id="rId582"/>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Revenue PVM By Manufacturer &amp; Brands" id="{48B865A1-594F-4D7F-AFC3-BF04A84C91BD}">
          <p14:sldIdLst>
            <p14:sldId id="2147475166"/>
            <p14:sldId id="2147475167"/>
            <p14:sldId id="2147475168"/>
            <p14:sldId id="2147475169"/>
            <p14:sldId id="2147475170"/>
            <p14:sldId id="2147475171"/>
            <p14:sldId id="2147475172"/>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 id="2147475221"/>
            <p14:sldId id="2147475222"/>
            <p14:sldId id="2147475223"/>
            <p14:sldId id="2147475224"/>
            <p14:sldId id="2147475225"/>
            <p14:sldId id="2147475226"/>
            <p14:sldId id="2147475227"/>
            <p14:sldId id="2147475228"/>
            <p14:sldId id="2147475229"/>
            <p14:sldId id="2147475230"/>
            <p14:sldId id="2147475231"/>
            <p14:sldId id="2147475232"/>
            <p14:sldId id="2147475233"/>
            <p14:sldId id="2147475234"/>
            <p14:sldId id="2147475235"/>
            <p14:sldId id="2147475236"/>
            <p14:sldId id="2147475237"/>
            <p14:sldId id="2147475238"/>
            <p14:sldId id="2147475239"/>
            <p14:sldId id="2147475240"/>
            <p14:sldId id="2147475241"/>
            <p14:sldId id="2147475242"/>
            <p14:sldId id="2147475243"/>
            <p14:sldId id="2147475244"/>
            <p14:sldId id="2147475245"/>
            <p14:sldId id="2147475246"/>
            <p14:sldId id="2147475247"/>
            <p14:sldId id="2147475248"/>
            <p14:sldId id="2147475249"/>
            <p14:sldId id="2147475250"/>
            <p14:sldId id="2147475251"/>
            <p14:sldId id="2147475252"/>
            <p14:sldId id="2147475253"/>
            <p14:sldId id="2147475254"/>
            <p14:sldId id="2147475255"/>
            <p14:sldId id="2147475256"/>
            <p14:sldId id="2147475257"/>
            <p14:sldId id="2147475258"/>
            <p14:sldId id="2147475259"/>
            <p14:sldId id="2147475260"/>
            <p14:sldId id="2147475261"/>
            <p14:sldId id="2147475262"/>
            <p14:sldId id="2147475263"/>
            <p14:sldId id="2147475264"/>
            <p14:sldId id="2147475265"/>
            <p14:sldId id="2147475266"/>
            <p14:sldId id="2147475267"/>
            <p14:sldId id="2147475268"/>
            <p14:sldId id="2147475269"/>
            <p14:sldId id="2147475270"/>
            <p14:sldId id="2147475271"/>
            <p14:sldId id="2147475272"/>
            <p14:sldId id="2147475273"/>
            <p14:sldId id="2147475274"/>
            <p14:sldId id="2147475275"/>
            <p14:sldId id="2147475276"/>
            <p14:sldId id="2147475277"/>
            <p14:sldId id="2147475278"/>
            <p14:sldId id="2147475279"/>
            <p14:sldId id="2147475280"/>
            <p14:sldId id="2147475281"/>
            <p14:sldId id="2147475282"/>
            <p14:sldId id="2147475283"/>
            <p14:sldId id="2147475284"/>
            <p14:sldId id="2147475285"/>
            <p14:sldId id="2147475286"/>
            <p14:sldId id="2147475287"/>
            <p14:sldId id="2147475288"/>
            <p14:sldId id="2147475289"/>
            <p14:sldId id="2147475290"/>
            <p14:sldId id="2147475291"/>
            <p14:sldId id="2147475292"/>
            <p14:sldId id="2147475293"/>
            <p14:sldId id="2147475294"/>
            <p14:sldId id="2147475295"/>
            <p14:sldId id="2147475296"/>
            <p14:sldId id="2147475297"/>
            <p14:sldId id="2147475298"/>
            <p14:sldId id="2147475299"/>
            <p14:sldId id="2147475300"/>
            <p14:sldId id="2147475301"/>
            <p14:sldId id="2147475302"/>
            <p14:sldId id="2147475303"/>
            <p14:sldId id="2147475304"/>
            <p14:sldId id="2147475305"/>
            <p14:sldId id="2147475306"/>
            <p14:sldId id="2147475307"/>
            <p14:sldId id="2147475308"/>
            <p14:sldId id="2147475309"/>
            <p14:sldId id="2147475310"/>
            <p14:sldId id="2147475311"/>
            <p14:sldId id="2147475312"/>
            <p14:sldId id="2147475313"/>
            <p14:sldId id="2147475314"/>
            <p14:sldId id="2147475315"/>
            <p14:sldId id="2147475316"/>
            <p14:sldId id="2147475317"/>
            <p14:sldId id="2147475318"/>
            <p14:sldId id="2147475319"/>
            <p14:sldId id="2147475320"/>
            <p14:sldId id="2147475321"/>
            <p14:sldId id="2147475322"/>
            <p14:sldId id="2147475323"/>
            <p14:sldId id="2147475324"/>
            <p14:sldId id="2147475325"/>
            <p14:sldId id="2147475326"/>
            <p14:sldId id="2147475327"/>
            <p14:sldId id="2147475328"/>
            <p14:sldId id="2147475329"/>
            <p14:sldId id="2147475330"/>
            <p14:sldId id="2147475331"/>
            <p14:sldId id="2147475332"/>
            <p14:sldId id="2147475333"/>
            <p14:sldId id="2147475334"/>
            <p14:sldId id="2147475335"/>
            <p14:sldId id="2147475336"/>
            <p14:sldId id="2147475337"/>
            <p14:sldId id="2147475338"/>
            <p14:sldId id="2147475339"/>
            <p14:sldId id="2147475340"/>
            <p14:sldId id="2147475341"/>
            <p14:sldId id="2147475342"/>
            <p14:sldId id="2147475343"/>
            <p14:sldId id="2147475344"/>
            <p14:sldId id="2147475345"/>
            <p14:sldId id="2147475346"/>
            <p14:sldId id="2147475347"/>
            <p14:sldId id="2147475348"/>
            <p14:sldId id="2147475349"/>
            <p14:sldId id="2147475350"/>
            <p14:sldId id="2147475351"/>
            <p14:sldId id="2147475352"/>
            <p14:sldId id="2147475353"/>
            <p14:sldId id="2147475354"/>
            <p14:sldId id="2147475355"/>
            <p14:sldId id="2147475356"/>
            <p14:sldId id="2147475357"/>
            <p14:sldId id="2147475358"/>
            <p14:sldId id="2147475359"/>
            <p14:sldId id="2147475360"/>
            <p14:sldId id="2147475361"/>
            <p14:sldId id="2147475362"/>
            <p14:sldId id="2147475363"/>
            <p14:sldId id="2147475364"/>
            <p14:sldId id="2147475365"/>
            <p14:sldId id="2147475366"/>
            <p14:sldId id="2147475367"/>
            <p14:sldId id="2147475368"/>
            <p14:sldId id="2147475369"/>
            <p14:sldId id="2147475370"/>
            <p14:sldId id="2147475371"/>
            <p14:sldId id="2147475372"/>
            <p14:sldId id="2147475373"/>
            <p14:sldId id="2147475374"/>
            <p14:sldId id="2147475375"/>
            <p14:sldId id="2147475376"/>
            <p14:sldId id="2147475377"/>
            <p14:sldId id="2147475378"/>
            <p14:sldId id="2147475379"/>
            <p14:sldId id="2147475380"/>
            <p14:sldId id="2147475381"/>
            <p14:sldId id="2147475382"/>
            <p14:sldId id="2147475383"/>
            <p14:sldId id="2147475384"/>
            <p14:sldId id="2147475385"/>
            <p14:sldId id="2147475386"/>
            <p14:sldId id="2147475387"/>
            <p14:sldId id="2147475388"/>
            <p14:sldId id="2147475389"/>
            <p14:sldId id="2147475390"/>
            <p14:sldId id="2147475391"/>
            <p14:sldId id="2147475392"/>
            <p14:sldId id="2147475393"/>
            <p14:sldId id="2147475394"/>
            <p14:sldId id="2147475395"/>
            <p14:sldId id="2147475396"/>
            <p14:sldId id="2147475397"/>
            <p14:sldId id="2147475398"/>
            <p14:sldId id="2147475399"/>
            <p14:sldId id="2147475400"/>
            <p14:sldId id="2147475401"/>
            <p14:sldId id="2147475402"/>
            <p14:sldId id="2147475403"/>
            <p14:sldId id="2147475404"/>
            <p14:sldId id="2147475405"/>
            <p14:sldId id="2147475406"/>
            <p14:sldId id="2147475407"/>
            <p14:sldId id="2147475408"/>
            <p14:sldId id="2147475409"/>
            <p14:sldId id="2147475410"/>
            <p14:sldId id="2147475411"/>
            <p14:sldId id="2147475412"/>
            <p14:sldId id="2147475413"/>
            <p14:sldId id="2147475414"/>
            <p14:sldId id="2147475415"/>
            <p14:sldId id="2147475416"/>
            <p14:sldId id="2147475417"/>
            <p14:sldId id="2147475418"/>
            <p14:sldId id="2147475419"/>
            <p14:sldId id="2147475420"/>
            <p14:sldId id="2147475421"/>
            <p14:sldId id="2147475422"/>
            <p14:sldId id="2147475423"/>
            <p14:sldId id="2147475424"/>
            <p14:sldId id="2147475425"/>
            <p14:sldId id="2147475426"/>
            <p14:sldId id="2147475427"/>
            <p14:sldId id="2147475428"/>
            <p14:sldId id="2147475429"/>
            <p14:sldId id="2147475430"/>
            <p14:sldId id="2147475431"/>
            <p14:sldId id="2147475432"/>
            <p14:sldId id="2147475433"/>
            <p14:sldId id="2147475434"/>
            <p14:sldId id="2147475435"/>
            <p14:sldId id="2147475436"/>
            <p14:sldId id="2147475437"/>
            <p14:sldId id="2147475438"/>
            <p14:sldId id="2147475439"/>
            <p14:sldId id="2147475440"/>
            <p14:sldId id="2147475441"/>
            <p14:sldId id="2147475442"/>
            <p14:sldId id="2147475443"/>
            <p14:sldId id="2147475444"/>
            <p14:sldId id="2147475445"/>
            <p14:sldId id="2147475446"/>
            <p14:sldId id="2147475447"/>
            <p14:sldId id="2147475448"/>
            <p14:sldId id="2147475449"/>
            <p14:sldId id="2147475450"/>
            <p14:sldId id="2147475451"/>
            <p14:sldId id="2147475452"/>
            <p14:sldId id="2147475453"/>
            <p14:sldId id="2147475454"/>
            <p14:sldId id="2147475455"/>
            <p14:sldId id="2147475456"/>
            <p14:sldId id="2147475457"/>
            <p14:sldId id="2147475458"/>
            <p14:sldId id="2147475459"/>
            <p14:sldId id="2147475460"/>
            <p14:sldId id="2147475461"/>
            <p14:sldId id="2147475462"/>
            <p14:sldId id="2147475463"/>
            <p14:sldId id="2147475464"/>
            <p14:sldId id="2147475465"/>
            <p14:sldId id="2147475466"/>
            <p14:sldId id="2147475467"/>
            <p14:sldId id="2147475468"/>
            <p14:sldId id="2147475469"/>
            <p14:sldId id="2147475470"/>
            <p14:sldId id="2147475471"/>
            <p14:sldId id="2147475472"/>
            <p14:sldId id="2147475473"/>
            <p14:sldId id="2147475474"/>
            <p14:sldId id="2147475475"/>
            <p14:sldId id="2147475476"/>
            <p14:sldId id="2147475477"/>
            <p14:sldId id="2147475478"/>
            <p14:sldId id="2147475479"/>
            <p14:sldId id="2147475480"/>
            <p14:sldId id="2147475481"/>
            <p14:sldId id="2147475482"/>
            <p14:sldId id="2147475483"/>
            <p14:sldId id="2147475484"/>
            <p14:sldId id="2147475485"/>
            <p14:sldId id="2147475486"/>
            <p14:sldId id="2147475487"/>
            <p14:sldId id="2147475488"/>
            <p14:sldId id="2147475489"/>
            <p14:sldId id="2147475490"/>
            <p14:sldId id="2147475491"/>
            <p14:sldId id="2147475492"/>
            <p14:sldId id="2147475493"/>
            <p14:sldId id="2147475494"/>
            <p14:sldId id="2147475495"/>
            <p14:sldId id="2147475496"/>
            <p14:sldId id="2147475497"/>
            <p14:sldId id="2147475498"/>
            <p14:sldId id="2147475499"/>
            <p14:sldId id="2147475500"/>
            <p14:sldId id="2147475501"/>
            <p14:sldId id="2147475502"/>
            <p14:sldId id="2147475503"/>
            <p14:sldId id="2147475504"/>
            <p14:sldId id="2147475505"/>
            <p14:sldId id="2147475506"/>
            <p14:sldId id="2147475507"/>
            <p14:sldId id="2147475508"/>
            <p14:sldId id="2147475509"/>
            <p14:sldId id="2147475510"/>
            <p14:sldId id="2147475511"/>
            <p14:sldId id="2147475512"/>
            <p14:sldId id="2147475513"/>
            <p14:sldId id="2147475514"/>
            <p14:sldId id="2147475515"/>
            <p14:sldId id="2147475516"/>
            <p14:sldId id="2147475517"/>
            <p14:sldId id="2147475518"/>
            <p14:sldId id="2147475519"/>
            <p14:sldId id="2147475520"/>
            <p14:sldId id="2147475521"/>
            <p14:sldId id="2147475522"/>
            <p14:sldId id="2147475523"/>
            <p14:sldId id="2147475524"/>
            <p14:sldId id="2147475525"/>
            <p14:sldId id="2147475526"/>
            <p14:sldId id="2147475527"/>
            <p14:sldId id="2147475528"/>
            <p14:sldId id="2147475529"/>
            <p14:sldId id="2147475530"/>
            <p14:sldId id="2147475531"/>
            <p14:sldId id="2147475532"/>
            <p14:sldId id="2147475533"/>
            <p14:sldId id="2147475534"/>
            <p14:sldId id="2147475535"/>
            <p14:sldId id="2147475536"/>
            <p14:sldId id="2147475537"/>
            <p14:sldId id="2147475538"/>
            <p14:sldId id="2147475539"/>
            <p14:sldId id="2147475540"/>
            <p14:sldId id="2147475541"/>
            <p14:sldId id="2147475542"/>
            <p14:sldId id="2147475543"/>
            <p14:sldId id="2147475544"/>
            <p14:sldId id="2147475545"/>
            <p14:sldId id="2147475546"/>
            <p14:sldId id="2147475547"/>
            <p14:sldId id="2147475548"/>
            <p14:sldId id="2147475549"/>
            <p14:sldId id="2147475550"/>
            <p14:sldId id="2147475551"/>
            <p14:sldId id="2147475552"/>
            <p14:sldId id="2147475553"/>
            <p14:sldId id="2147475554"/>
            <p14:sldId id="2147475555"/>
            <p14:sldId id="2147475556"/>
            <p14:sldId id="2147475557"/>
            <p14:sldId id="2147475558"/>
            <p14:sldId id="2147475559"/>
            <p14:sldId id="2147475560"/>
            <p14:sldId id="2147475561"/>
            <p14:sldId id="2147475562"/>
            <p14:sldId id="2147475563"/>
            <p14:sldId id="2147475564"/>
            <p14:sldId id="2147475565"/>
            <p14:sldId id="2147475566"/>
            <p14:sldId id="2147475567"/>
            <p14:sldId id="2147475568"/>
            <p14:sldId id="2147475569"/>
            <p14:sldId id="2147475570"/>
            <p14:sldId id="2147475571"/>
            <p14:sldId id="2147475572"/>
            <p14:sldId id="2147475573"/>
            <p14:sldId id="2147475574"/>
            <p14:sldId id="2147475575"/>
            <p14:sldId id="2147475576"/>
            <p14:sldId id="2147475577"/>
            <p14:sldId id="2147475578"/>
            <p14:sldId id="2147475579"/>
            <p14:sldId id="2147475580"/>
            <p14:sldId id="2147475581"/>
            <p14:sldId id="2147475582"/>
            <p14:sldId id="2147475583"/>
            <p14:sldId id="2147475584"/>
            <p14:sldId id="2147475585"/>
            <p14:sldId id="2147475586"/>
            <p14:sldId id="2147475587"/>
            <p14:sldId id="2147475588"/>
            <p14:sldId id="2147475589"/>
            <p14:sldId id="2147475590"/>
            <p14:sldId id="2147475591"/>
            <p14:sldId id="2147475592"/>
            <p14:sldId id="2147475593"/>
            <p14:sldId id="2147475594"/>
            <p14:sldId id="2147475595"/>
            <p14:sldId id="2147475596"/>
            <p14:sldId id="2147475597"/>
            <p14:sldId id="2147475598"/>
            <p14:sldId id="2147475599"/>
            <p14:sldId id="2147475600"/>
            <p14:sldId id="2147475601"/>
            <p14:sldId id="2147475602"/>
            <p14:sldId id="2147475603"/>
            <p14:sldId id="2147475604"/>
            <p14:sldId id="2147475605"/>
            <p14:sldId id="2147475606"/>
            <p14:sldId id="2147475607"/>
            <p14:sldId id="2147475608"/>
            <p14:sldId id="2147475609"/>
            <p14:sldId id="2147475610"/>
            <p14:sldId id="2147475611"/>
            <p14:sldId id="2147475612"/>
            <p14:sldId id="2147475613"/>
            <p14:sldId id="2147475614"/>
            <p14:sldId id="2147475615"/>
            <p14:sldId id="2147475616"/>
            <p14:sldId id="2147475617"/>
            <p14:sldId id="2147475618"/>
            <p14:sldId id="2147475619"/>
            <p14:sldId id="2147475620"/>
            <p14:sldId id="2147475621"/>
            <p14:sldId id="2147475622"/>
            <p14:sldId id="2147475623"/>
            <p14:sldId id="2147475624"/>
            <p14:sldId id="2147475625"/>
            <p14:sldId id="2147475626"/>
            <p14:sldId id="2147475627"/>
            <p14:sldId id="2147475628"/>
            <p14:sldId id="2147475629"/>
            <p14:sldId id="2147475630"/>
            <p14:sldId id="2147475631"/>
            <p14:sldId id="2147475632"/>
            <p14:sldId id="2147475633"/>
            <p14:sldId id="2147475634"/>
            <p14:sldId id="2147475635"/>
            <p14:sldId id="2147475636"/>
            <p14:sldId id="2147475637"/>
            <p14:sldId id="2147475638"/>
            <p14:sldId id="2147475639"/>
            <p14:sldId id="2147475640"/>
            <p14:sldId id="2147475641"/>
            <p14:sldId id="2147475642"/>
            <p14:sldId id="2147475643"/>
            <p14:sldId id="2147475644"/>
            <p14:sldId id="2147475645"/>
            <p14:sldId id="2147475646"/>
            <p14:sldId id="2147475647"/>
            <p14:sldId id="2147475648"/>
            <p14:sldId id="2147475649"/>
            <p14:sldId id="2147475650"/>
            <p14:sldId id="2147475651"/>
            <p14:sldId id="2147475652"/>
            <p14:sldId id="2147475653"/>
            <p14:sldId id="2147475654"/>
            <p14:sldId id="2147475655"/>
            <p14:sldId id="2147475656"/>
            <p14:sldId id="2147475657"/>
            <p14:sldId id="2147475658"/>
            <p14:sldId id="2147475659"/>
            <p14:sldId id="2147475660"/>
            <p14:sldId id="2147475661"/>
            <p14:sldId id="2147475662"/>
            <p14:sldId id="2147475663"/>
            <p14:sldId id="2147475664"/>
            <p14:sldId id="2147475665"/>
            <p14:sldId id="2147475666"/>
            <p14:sldId id="2147475667"/>
            <p14:sldId id="2147475668"/>
            <p14:sldId id="2147475669"/>
            <p14:sldId id="2147475670"/>
            <p14:sldId id="2147475671"/>
            <p14:sldId id="2147475672"/>
            <p14:sldId id="2147475673"/>
            <p14:sldId id="2147475674"/>
            <p14:sldId id="2147475675"/>
            <p14:sldId id="2147475676"/>
            <p14:sldId id="2147475677"/>
            <p14:sldId id="2147475678"/>
            <p14:sldId id="2147475679"/>
            <p14:sldId id="2147475680"/>
            <p14:sldId id="2147475681"/>
            <p14:sldId id="2147475682"/>
            <p14:sldId id="2147475683"/>
            <p14:sldId id="2147475684"/>
            <p14:sldId id="2147475685"/>
            <p14:sldId id="2147475686"/>
            <p14:sldId id="2147475687"/>
            <p14:sldId id="2147475688"/>
            <p14:sldId id="2147475689"/>
            <p14:sldId id="2147475690"/>
            <p14:sldId id="2147475691"/>
            <p14:sldId id="2147475692"/>
            <p14:sldId id="2147475693"/>
            <p14:sldId id="2147475694"/>
            <p14:sldId id="2147475695"/>
            <p14:sldId id="2147475696"/>
            <p14:sldId id="2147475697"/>
            <p14:sldId id="2147475698"/>
            <p14:sldId id="2147475699"/>
            <p14:sldId id="2147475700"/>
            <p14:sldId id="2147475701"/>
            <p14:sldId id="2147475702"/>
            <p14:sldId id="2147475703"/>
            <p14:sldId id="2147475704"/>
            <p14:sldId id="2147475705"/>
            <p14:sldId id="2147475706"/>
            <p14:sldId id="2147475707"/>
            <p14:sldId id="2147475708"/>
            <p14:sldId id="2147475709"/>
            <p14:sldId id="2147475710"/>
            <p14:sldId id="2147475711"/>
            <p14:sldId id="2147475712"/>
            <p14:sldId id="2147475713"/>
            <p14:sldId id="2147475714"/>
            <p14:sldId id="2147475715"/>
            <p14:sldId id="2147475716"/>
            <p14:sldId id="2147475717"/>
            <p14:sldId id="2147475718"/>
            <p14:sldId id="2147475719"/>
            <p14:sldId id="2147475720"/>
            <p14:sldId id="2147475721"/>
            <p14:sldId id="2147475722"/>
            <p14:sldId id="2147475723"/>
            <p14:sldId id="2147475724"/>
            <p14:sldId id="2147475725"/>
            <p14:sldId id="2147475726"/>
            <p14:sldId id="2147475727"/>
            <p14:sldId id="2147475728"/>
            <p14:sldId id="2147475729"/>
            <p14:sldId id="2147475730"/>
            <p14:sldId id="2147475731"/>
            <p14:sldId id="2147475732"/>
            <p14:sldId id="2147475733"/>
            <p14:sldId id="2147475734"/>
            <p14:sldId id="2147475735"/>
            <p14:sldId id="2147475736"/>
            <p14:sldId id="2147475737"/>
            <p14:sldId id="2147475738"/>
            <p14:sldId id="2147475739"/>
            <p14:sldId id="2147475740"/>
            <p14:sldId id="2147475741"/>
            <p14:sldId id="2147475742"/>
            <p14:sldId id="214747574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guide id="3" orient="horz" pos="940" userDrawn="1">
          <p15:clr>
            <a:srgbClr val="5ACBF0"/>
          </p15:clr>
        </p15:guide>
        <p15:guide id="4" orient="horz" pos="1212" userDrawn="1">
          <p15:clr>
            <a:srgbClr val="F26B43"/>
          </p15:clr>
        </p15:guide>
        <p15:guide id="5" orient="horz" pos="1121" userDrawn="1">
          <p15:clr>
            <a:srgbClr val="5ACBF0"/>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19F46E-3B23-D09F-47AD-C779851D2CA1}" name="Sophie  ZIMMERMANN" initials="SZ" userId="S::zimmermann.s@pricing.one::a3ccab47-c860-43ce-9c7d-ef7907b0df29" providerId="AD"/>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E1EDC4-949C-4C9A-9207-A653EB98B0DF}" v="1549" dt="2024-11-19T09:09:44.4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1018" y="48"/>
      </p:cViewPr>
      <p:guideLst>
        <p:guide orient="horz" pos="1620"/>
        <p:guide pos="2880"/>
        <p:guide orient="horz" pos="940"/>
        <p:guide orient="horz" pos="1212"/>
        <p:guide orient="horz" pos="112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324" Type="http://schemas.openxmlformats.org/officeDocument/2006/relationships/slide" Target="slides/slide320.xml"/><Relationship Id="rId531" Type="http://schemas.openxmlformats.org/officeDocument/2006/relationships/slide" Target="slides/slide527.xml"/><Relationship Id="rId170" Type="http://schemas.openxmlformats.org/officeDocument/2006/relationships/slide" Target="slides/slide166.xml"/><Relationship Id="rId268" Type="http://schemas.openxmlformats.org/officeDocument/2006/relationships/slide" Target="slides/slide264.xml"/><Relationship Id="rId475" Type="http://schemas.openxmlformats.org/officeDocument/2006/relationships/slide" Target="slides/slide471.xml"/><Relationship Id="rId32" Type="http://schemas.openxmlformats.org/officeDocument/2006/relationships/slide" Target="slides/slide28.xml"/><Relationship Id="rId128" Type="http://schemas.openxmlformats.org/officeDocument/2006/relationships/slide" Target="slides/slide124.xml"/><Relationship Id="rId335" Type="http://schemas.openxmlformats.org/officeDocument/2006/relationships/slide" Target="slides/slide331.xml"/><Relationship Id="rId542" Type="http://schemas.openxmlformats.org/officeDocument/2006/relationships/slide" Target="slides/slide538.xml"/><Relationship Id="rId181" Type="http://schemas.openxmlformats.org/officeDocument/2006/relationships/slide" Target="slides/slide177.xml"/><Relationship Id="rId402" Type="http://schemas.openxmlformats.org/officeDocument/2006/relationships/slide" Target="slides/slide398.xml"/><Relationship Id="rId279" Type="http://schemas.openxmlformats.org/officeDocument/2006/relationships/slide" Target="slides/slide275.xml"/><Relationship Id="rId486" Type="http://schemas.openxmlformats.org/officeDocument/2006/relationships/slide" Target="slides/slide482.xml"/><Relationship Id="rId43" Type="http://schemas.openxmlformats.org/officeDocument/2006/relationships/slide" Target="slides/slide39.xml"/><Relationship Id="rId139" Type="http://schemas.openxmlformats.org/officeDocument/2006/relationships/slide" Target="slides/slide135.xml"/><Relationship Id="rId346" Type="http://schemas.openxmlformats.org/officeDocument/2006/relationships/slide" Target="slides/slide342.xml"/><Relationship Id="rId553" Type="http://schemas.openxmlformats.org/officeDocument/2006/relationships/slide" Target="slides/slide549.xml"/><Relationship Id="rId192" Type="http://schemas.openxmlformats.org/officeDocument/2006/relationships/slide" Target="slides/slide188.xml"/><Relationship Id="rId206" Type="http://schemas.openxmlformats.org/officeDocument/2006/relationships/slide" Target="slides/slide202.xml"/><Relationship Id="rId413" Type="http://schemas.openxmlformats.org/officeDocument/2006/relationships/slide" Target="slides/slide409.xml"/><Relationship Id="rId497" Type="http://schemas.openxmlformats.org/officeDocument/2006/relationships/slide" Target="slides/slide493.xml"/><Relationship Id="rId357" Type="http://schemas.openxmlformats.org/officeDocument/2006/relationships/slide" Target="slides/slide353.xml"/><Relationship Id="rId54" Type="http://schemas.openxmlformats.org/officeDocument/2006/relationships/slide" Target="slides/slide50.xml"/><Relationship Id="rId217" Type="http://schemas.openxmlformats.org/officeDocument/2006/relationships/slide" Target="slides/slide213.xml"/><Relationship Id="rId564" Type="http://schemas.openxmlformats.org/officeDocument/2006/relationships/slide" Target="slides/slide560.xml"/><Relationship Id="rId424" Type="http://schemas.openxmlformats.org/officeDocument/2006/relationships/slide" Target="slides/slide420.xml"/><Relationship Id="rId270" Type="http://schemas.openxmlformats.org/officeDocument/2006/relationships/slide" Target="slides/slide266.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575" Type="http://schemas.openxmlformats.org/officeDocument/2006/relationships/slide" Target="slides/slide571.xml"/><Relationship Id="rId228" Type="http://schemas.openxmlformats.org/officeDocument/2006/relationships/slide" Target="slides/slide224.xml"/><Relationship Id="rId435" Type="http://schemas.openxmlformats.org/officeDocument/2006/relationships/slide" Target="slides/slide431.xml"/><Relationship Id="rId281" Type="http://schemas.openxmlformats.org/officeDocument/2006/relationships/slide" Target="slides/slide277.xml"/><Relationship Id="rId502" Type="http://schemas.openxmlformats.org/officeDocument/2006/relationships/slide" Target="slides/slide498.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slide" Target="slides/slide375.xml"/><Relationship Id="rId586" Type="http://schemas.openxmlformats.org/officeDocument/2006/relationships/theme" Target="theme/theme1.xml"/><Relationship Id="rId7" Type="http://schemas.openxmlformats.org/officeDocument/2006/relationships/slide" Target="slides/slide3.xml"/><Relationship Id="rId239" Type="http://schemas.openxmlformats.org/officeDocument/2006/relationships/slide" Target="slides/slide235.xml"/><Relationship Id="rId446" Type="http://schemas.openxmlformats.org/officeDocument/2006/relationships/slide" Target="slides/slide442.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513" Type="http://schemas.openxmlformats.org/officeDocument/2006/relationships/slide" Target="slides/slide509.xml"/><Relationship Id="rId555" Type="http://schemas.openxmlformats.org/officeDocument/2006/relationships/slide" Target="slides/slide551.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415" Type="http://schemas.openxmlformats.org/officeDocument/2006/relationships/slide" Target="slides/slide411.xml"/><Relationship Id="rId457" Type="http://schemas.openxmlformats.org/officeDocument/2006/relationships/slide" Target="slides/slide453.xml"/><Relationship Id="rId261" Type="http://schemas.openxmlformats.org/officeDocument/2006/relationships/slide" Target="slides/slide257.xml"/><Relationship Id="rId499" Type="http://schemas.openxmlformats.org/officeDocument/2006/relationships/slide" Target="slides/slide495.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524" Type="http://schemas.openxmlformats.org/officeDocument/2006/relationships/slide" Target="slides/slide520.xml"/><Relationship Id="rId566" Type="http://schemas.openxmlformats.org/officeDocument/2006/relationships/slide" Target="slides/slide562.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426" Type="http://schemas.openxmlformats.org/officeDocument/2006/relationships/slide" Target="slides/slide422.xml"/><Relationship Id="rId230" Type="http://schemas.openxmlformats.org/officeDocument/2006/relationships/slide" Target="slides/slide226.xml"/><Relationship Id="rId468" Type="http://schemas.openxmlformats.org/officeDocument/2006/relationships/slide" Target="slides/slide464.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535" Type="http://schemas.openxmlformats.org/officeDocument/2006/relationships/slide" Target="slides/slide531.xml"/><Relationship Id="rId577" Type="http://schemas.openxmlformats.org/officeDocument/2006/relationships/slide" Target="slides/slide573.xml"/><Relationship Id="rId132" Type="http://schemas.openxmlformats.org/officeDocument/2006/relationships/slide" Target="slides/slide128.xml"/><Relationship Id="rId174" Type="http://schemas.openxmlformats.org/officeDocument/2006/relationships/slide" Target="slides/slide170.xml"/><Relationship Id="rId381" Type="http://schemas.openxmlformats.org/officeDocument/2006/relationships/slide" Target="slides/slide377.xml"/><Relationship Id="rId241" Type="http://schemas.openxmlformats.org/officeDocument/2006/relationships/slide" Target="slides/slide237.xml"/><Relationship Id="rId437" Type="http://schemas.openxmlformats.org/officeDocument/2006/relationships/slide" Target="slides/slide433.xml"/><Relationship Id="rId479" Type="http://schemas.openxmlformats.org/officeDocument/2006/relationships/slide" Target="slides/slide475.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490" Type="http://schemas.openxmlformats.org/officeDocument/2006/relationships/slide" Target="slides/slide486.xml"/><Relationship Id="rId504" Type="http://schemas.openxmlformats.org/officeDocument/2006/relationships/slide" Target="slides/slide500.xml"/><Relationship Id="rId546" Type="http://schemas.openxmlformats.org/officeDocument/2006/relationships/slide" Target="slides/slide542.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406" Type="http://schemas.openxmlformats.org/officeDocument/2006/relationships/slide" Target="slides/slide402.xml"/><Relationship Id="rId588" Type="http://schemas.microsoft.com/office/2015/10/relationships/revisionInfo" Target="revisionInfo.xml"/><Relationship Id="rId9" Type="http://schemas.openxmlformats.org/officeDocument/2006/relationships/slide" Target="slides/slide5.xml"/><Relationship Id="rId210" Type="http://schemas.openxmlformats.org/officeDocument/2006/relationships/slide" Target="slides/slide206.xml"/><Relationship Id="rId392" Type="http://schemas.openxmlformats.org/officeDocument/2006/relationships/slide" Target="slides/slide388.xml"/><Relationship Id="rId448" Type="http://schemas.openxmlformats.org/officeDocument/2006/relationships/slide" Target="slides/slide444.xml"/><Relationship Id="rId252" Type="http://schemas.openxmlformats.org/officeDocument/2006/relationships/slide" Target="slides/slide248.xml"/><Relationship Id="rId294" Type="http://schemas.openxmlformats.org/officeDocument/2006/relationships/slide" Target="slides/slide290.xml"/><Relationship Id="rId308" Type="http://schemas.openxmlformats.org/officeDocument/2006/relationships/slide" Target="slides/slide304.xml"/><Relationship Id="rId515" Type="http://schemas.openxmlformats.org/officeDocument/2006/relationships/slide" Target="slides/slide511.xml"/><Relationship Id="rId47" Type="http://schemas.openxmlformats.org/officeDocument/2006/relationships/slide" Target="slides/slide43.xml"/><Relationship Id="rId89" Type="http://schemas.openxmlformats.org/officeDocument/2006/relationships/slide" Target="slides/slide85.xml"/><Relationship Id="rId112" Type="http://schemas.openxmlformats.org/officeDocument/2006/relationships/slide" Target="slides/slide108.xml"/><Relationship Id="rId154" Type="http://schemas.openxmlformats.org/officeDocument/2006/relationships/slide" Target="slides/slide150.xml"/><Relationship Id="rId361" Type="http://schemas.openxmlformats.org/officeDocument/2006/relationships/slide" Target="slides/slide357.xml"/><Relationship Id="rId557" Type="http://schemas.openxmlformats.org/officeDocument/2006/relationships/slide" Target="slides/slide553.xml"/><Relationship Id="rId196" Type="http://schemas.openxmlformats.org/officeDocument/2006/relationships/slide" Target="slides/slide192.xml"/><Relationship Id="rId417" Type="http://schemas.openxmlformats.org/officeDocument/2006/relationships/slide" Target="slides/slide413.xml"/><Relationship Id="rId459" Type="http://schemas.openxmlformats.org/officeDocument/2006/relationships/slide" Target="slides/slide455.xml"/><Relationship Id="rId16" Type="http://schemas.openxmlformats.org/officeDocument/2006/relationships/slide" Target="slides/slide12.xml"/><Relationship Id="rId221" Type="http://schemas.openxmlformats.org/officeDocument/2006/relationships/slide" Target="slides/slide217.xml"/><Relationship Id="rId263" Type="http://schemas.openxmlformats.org/officeDocument/2006/relationships/slide" Target="slides/slide259.xml"/><Relationship Id="rId319" Type="http://schemas.openxmlformats.org/officeDocument/2006/relationships/slide" Target="slides/slide315.xml"/><Relationship Id="rId470" Type="http://schemas.openxmlformats.org/officeDocument/2006/relationships/slide" Target="slides/slide466.xml"/><Relationship Id="rId526" Type="http://schemas.openxmlformats.org/officeDocument/2006/relationships/slide" Target="slides/slide522.xml"/><Relationship Id="rId58" Type="http://schemas.openxmlformats.org/officeDocument/2006/relationships/slide" Target="slides/slide54.xml"/><Relationship Id="rId123" Type="http://schemas.openxmlformats.org/officeDocument/2006/relationships/slide" Target="slides/slide119.xml"/><Relationship Id="rId330" Type="http://schemas.openxmlformats.org/officeDocument/2006/relationships/slide" Target="slides/slide326.xml"/><Relationship Id="rId568" Type="http://schemas.openxmlformats.org/officeDocument/2006/relationships/slide" Target="slides/slide564.xml"/><Relationship Id="rId165" Type="http://schemas.openxmlformats.org/officeDocument/2006/relationships/slide" Target="slides/slide161.xml"/><Relationship Id="rId372" Type="http://schemas.openxmlformats.org/officeDocument/2006/relationships/slide" Target="slides/slide368.xml"/><Relationship Id="rId428" Type="http://schemas.openxmlformats.org/officeDocument/2006/relationships/slide" Target="slides/slide424.xml"/><Relationship Id="rId232" Type="http://schemas.openxmlformats.org/officeDocument/2006/relationships/slide" Target="slides/slide228.xml"/><Relationship Id="rId274" Type="http://schemas.openxmlformats.org/officeDocument/2006/relationships/slide" Target="slides/slide270.xml"/><Relationship Id="rId481" Type="http://schemas.openxmlformats.org/officeDocument/2006/relationships/slide" Target="slides/slide477.xml"/><Relationship Id="rId27" Type="http://schemas.openxmlformats.org/officeDocument/2006/relationships/slide" Target="slides/slide23.xml"/><Relationship Id="rId69" Type="http://schemas.openxmlformats.org/officeDocument/2006/relationships/slide" Target="slides/slide65.xml"/><Relationship Id="rId134" Type="http://schemas.openxmlformats.org/officeDocument/2006/relationships/slide" Target="slides/slide130.xml"/><Relationship Id="rId537" Type="http://schemas.openxmlformats.org/officeDocument/2006/relationships/slide" Target="slides/slide533.xml"/><Relationship Id="rId579" Type="http://schemas.openxmlformats.org/officeDocument/2006/relationships/slide" Target="slides/slide575.xml"/><Relationship Id="rId80" Type="http://schemas.openxmlformats.org/officeDocument/2006/relationships/slide" Target="slides/slide76.xml"/><Relationship Id="rId176" Type="http://schemas.openxmlformats.org/officeDocument/2006/relationships/slide" Target="slides/slide172.xml"/><Relationship Id="rId341" Type="http://schemas.openxmlformats.org/officeDocument/2006/relationships/slide" Target="slides/slide337.xml"/><Relationship Id="rId383" Type="http://schemas.openxmlformats.org/officeDocument/2006/relationships/slide" Target="slides/slide379.xml"/><Relationship Id="rId439" Type="http://schemas.openxmlformats.org/officeDocument/2006/relationships/slide" Target="slides/slide435.xml"/><Relationship Id="rId201" Type="http://schemas.openxmlformats.org/officeDocument/2006/relationships/slide" Target="slides/slide197.xml"/><Relationship Id="rId243" Type="http://schemas.openxmlformats.org/officeDocument/2006/relationships/slide" Target="slides/slide239.xml"/><Relationship Id="rId285" Type="http://schemas.openxmlformats.org/officeDocument/2006/relationships/slide" Target="slides/slide281.xml"/><Relationship Id="rId450" Type="http://schemas.openxmlformats.org/officeDocument/2006/relationships/slide" Target="slides/slide446.xml"/><Relationship Id="rId506" Type="http://schemas.openxmlformats.org/officeDocument/2006/relationships/slide" Target="slides/slide502.xml"/><Relationship Id="rId38" Type="http://schemas.openxmlformats.org/officeDocument/2006/relationships/slide" Target="slides/slide34.xml"/><Relationship Id="rId103" Type="http://schemas.openxmlformats.org/officeDocument/2006/relationships/slide" Target="slides/slide99.xml"/><Relationship Id="rId310" Type="http://schemas.openxmlformats.org/officeDocument/2006/relationships/slide" Target="slides/slide306.xml"/><Relationship Id="rId492" Type="http://schemas.openxmlformats.org/officeDocument/2006/relationships/slide" Target="slides/slide488.xml"/><Relationship Id="rId548" Type="http://schemas.openxmlformats.org/officeDocument/2006/relationships/slide" Target="slides/slide544.xml"/><Relationship Id="rId91" Type="http://schemas.openxmlformats.org/officeDocument/2006/relationships/slide" Target="slides/slide87.xml"/><Relationship Id="rId145" Type="http://schemas.openxmlformats.org/officeDocument/2006/relationships/slide" Target="slides/slide141.xml"/><Relationship Id="rId187" Type="http://schemas.openxmlformats.org/officeDocument/2006/relationships/slide" Target="slides/slide183.xml"/><Relationship Id="rId352" Type="http://schemas.openxmlformats.org/officeDocument/2006/relationships/slide" Target="slides/slide348.xml"/><Relationship Id="rId394" Type="http://schemas.openxmlformats.org/officeDocument/2006/relationships/slide" Target="slides/slide390.xml"/><Relationship Id="rId408" Type="http://schemas.openxmlformats.org/officeDocument/2006/relationships/slide" Target="slides/slide404.xml"/><Relationship Id="rId212" Type="http://schemas.openxmlformats.org/officeDocument/2006/relationships/slide" Target="slides/slide208.xml"/><Relationship Id="rId254" Type="http://schemas.openxmlformats.org/officeDocument/2006/relationships/slide" Target="slides/slide250.xml"/><Relationship Id="rId49" Type="http://schemas.openxmlformats.org/officeDocument/2006/relationships/slide" Target="slides/slide45.xml"/><Relationship Id="rId114" Type="http://schemas.openxmlformats.org/officeDocument/2006/relationships/slide" Target="slides/slide110.xml"/><Relationship Id="rId296" Type="http://schemas.openxmlformats.org/officeDocument/2006/relationships/slide" Target="slides/slide292.xml"/><Relationship Id="rId461" Type="http://schemas.openxmlformats.org/officeDocument/2006/relationships/slide" Target="slides/slide457.xml"/><Relationship Id="rId517" Type="http://schemas.openxmlformats.org/officeDocument/2006/relationships/slide" Target="slides/slide513.xml"/><Relationship Id="rId559" Type="http://schemas.openxmlformats.org/officeDocument/2006/relationships/slide" Target="slides/slide555.xml"/><Relationship Id="rId60" Type="http://schemas.openxmlformats.org/officeDocument/2006/relationships/slide" Target="slides/slide56.xml"/><Relationship Id="rId156" Type="http://schemas.openxmlformats.org/officeDocument/2006/relationships/slide" Target="slides/slide152.xml"/><Relationship Id="rId198" Type="http://schemas.openxmlformats.org/officeDocument/2006/relationships/slide" Target="slides/slide194.xml"/><Relationship Id="rId321" Type="http://schemas.openxmlformats.org/officeDocument/2006/relationships/slide" Target="slides/slide317.xml"/><Relationship Id="rId363" Type="http://schemas.openxmlformats.org/officeDocument/2006/relationships/slide" Target="slides/slide359.xml"/><Relationship Id="rId419" Type="http://schemas.openxmlformats.org/officeDocument/2006/relationships/slide" Target="slides/slide415.xml"/><Relationship Id="rId570" Type="http://schemas.openxmlformats.org/officeDocument/2006/relationships/slide" Target="slides/slide566.xml"/><Relationship Id="rId223" Type="http://schemas.openxmlformats.org/officeDocument/2006/relationships/slide" Target="slides/slide219.xml"/><Relationship Id="rId430" Type="http://schemas.openxmlformats.org/officeDocument/2006/relationships/slide" Target="slides/slide426.xml"/><Relationship Id="rId18" Type="http://schemas.openxmlformats.org/officeDocument/2006/relationships/slide" Target="slides/slide14.xml"/><Relationship Id="rId265" Type="http://schemas.openxmlformats.org/officeDocument/2006/relationships/slide" Target="slides/slide261.xml"/><Relationship Id="rId472" Type="http://schemas.openxmlformats.org/officeDocument/2006/relationships/slide" Target="slides/slide468.xml"/><Relationship Id="rId528" Type="http://schemas.openxmlformats.org/officeDocument/2006/relationships/slide" Target="slides/slide524.xml"/><Relationship Id="rId125" Type="http://schemas.openxmlformats.org/officeDocument/2006/relationships/slide" Target="slides/slide121.xml"/><Relationship Id="rId167" Type="http://schemas.openxmlformats.org/officeDocument/2006/relationships/slide" Target="slides/slide163.xml"/><Relationship Id="rId332" Type="http://schemas.openxmlformats.org/officeDocument/2006/relationships/slide" Target="slides/slide328.xml"/><Relationship Id="rId374" Type="http://schemas.openxmlformats.org/officeDocument/2006/relationships/slide" Target="slides/slide370.xml"/><Relationship Id="rId581" Type="http://schemas.openxmlformats.org/officeDocument/2006/relationships/slide" Target="slides/slide577.xml"/><Relationship Id="rId71" Type="http://schemas.openxmlformats.org/officeDocument/2006/relationships/slide" Target="slides/slide67.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76" Type="http://schemas.openxmlformats.org/officeDocument/2006/relationships/slide" Target="slides/slide272.xml"/><Relationship Id="rId441" Type="http://schemas.openxmlformats.org/officeDocument/2006/relationships/slide" Target="slides/slide437.xml"/><Relationship Id="rId483" Type="http://schemas.openxmlformats.org/officeDocument/2006/relationships/slide" Target="slides/slide479.xml"/><Relationship Id="rId539" Type="http://schemas.openxmlformats.org/officeDocument/2006/relationships/slide" Target="slides/slide535.xml"/><Relationship Id="rId40" Type="http://schemas.openxmlformats.org/officeDocument/2006/relationships/slide" Target="slides/slide36.xml"/><Relationship Id="rId136" Type="http://schemas.openxmlformats.org/officeDocument/2006/relationships/slide" Target="slides/slide132.xml"/><Relationship Id="rId178" Type="http://schemas.openxmlformats.org/officeDocument/2006/relationships/slide" Target="slides/slide174.xml"/><Relationship Id="rId301" Type="http://schemas.openxmlformats.org/officeDocument/2006/relationships/slide" Target="slides/slide297.xml"/><Relationship Id="rId343" Type="http://schemas.openxmlformats.org/officeDocument/2006/relationships/slide" Target="slides/slide339.xml"/><Relationship Id="rId550" Type="http://schemas.openxmlformats.org/officeDocument/2006/relationships/slide" Target="slides/slide546.xml"/><Relationship Id="rId82" Type="http://schemas.openxmlformats.org/officeDocument/2006/relationships/slide" Target="slides/slide78.xml"/><Relationship Id="rId203" Type="http://schemas.openxmlformats.org/officeDocument/2006/relationships/slide" Target="slides/slide199.xml"/><Relationship Id="rId385" Type="http://schemas.openxmlformats.org/officeDocument/2006/relationships/slide" Target="slides/slide381.xml"/><Relationship Id="rId245" Type="http://schemas.openxmlformats.org/officeDocument/2006/relationships/slide" Target="slides/slide241.xml"/><Relationship Id="rId287" Type="http://schemas.openxmlformats.org/officeDocument/2006/relationships/slide" Target="slides/slide283.xml"/><Relationship Id="rId410" Type="http://schemas.openxmlformats.org/officeDocument/2006/relationships/slide" Target="slides/slide406.xml"/><Relationship Id="rId452" Type="http://schemas.openxmlformats.org/officeDocument/2006/relationships/slide" Target="slides/slide448.xml"/><Relationship Id="rId494" Type="http://schemas.openxmlformats.org/officeDocument/2006/relationships/slide" Target="slides/slide490.xml"/><Relationship Id="rId508" Type="http://schemas.openxmlformats.org/officeDocument/2006/relationships/slide" Target="slides/slide504.xml"/><Relationship Id="rId105" Type="http://schemas.openxmlformats.org/officeDocument/2006/relationships/slide" Target="slides/slide101.xml"/><Relationship Id="rId147" Type="http://schemas.openxmlformats.org/officeDocument/2006/relationships/slide" Target="slides/slide143.xml"/><Relationship Id="rId312" Type="http://schemas.openxmlformats.org/officeDocument/2006/relationships/slide" Target="slides/slide308.xml"/><Relationship Id="rId354" Type="http://schemas.openxmlformats.org/officeDocument/2006/relationships/slide" Target="slides/slide350.xml"/><Relationship Id="rId51" Type="http://schemas.openxmlformats.org/officeDocument/2006/relationships/slide" Target="slides/slide47.xml"/><Relationship Id="rId93" Type="http://schemas.openxmlformats.org/officeDocument/2006/relationships/slide" Target="slides/slide89.xml"/><Relationship Id="rId189" Type="http://schemas.openxmlformats.org/officeDocument/2006/relationships/slide" Target="slides/slide185.xml"/><Relationship Id="rId396" Type="http://schemas.openxmlformats.org/officeDocument/2006/relationships/slide" Target="slides/slide392.xml"/><Relationship Id="rId561" Type="http://schemas.openxmlformats.org/officeDocument/2006/relationships/slide" Target="slides/slide557.xml"/><Relationship Id="rId214" Type="http://schemas.openxmlformats.org/officeDocument/2006/relationships/slide" Target="slides/slide210.xml"/><Relationship Id="rId256" Type="http://schemas.openxmlformats.org/officeDocument/2006/relationships/slide" Target="slides/slide252.xml"/><Relationship Id="rId298" Type="http://schemas.openxmlformats.org/officeDocument/2006/relationships/slide" Target="slides/slide294.xml"/><Relationship Id="rId421" Type="http://schemas.openxmlformats.org/officeDocument/2006/relationships/slide" Target="slides/slide417.xml"/><Relationship Id="rId463" Type="http://schemas.openxmlformats.org/officeDocument/2006/relationships/slide" Target="slides/slide459.xml"/><Relationship Id="rId519" Type="http://schemas.openxmlformats.org/officeDocument/2006/relationships/slide" Target="slides/slide515.xml"/><Relationship Id="rId116" Type="http://schemas.openxmlformats.org/officeDocument/2006/relationships/slide" Target="slides/slide112.xml"/><Relationship Id="rId158" Type="http://schemas.openxmlformats.org/officeDocument/2006/relationships/slide" Target="slides/slide154.xml"/><Relationship Id="rId323" Type="http://schemas.openxmlformats.org/officeDocument/2006/relationships/slide" Target="slides/slide319.xml"/><Relationship Id="rId530" Type="http://schemas.openxmlformats.org/officeDocument/2006/relationships/slide" Target="slides/slide526.xml"/><Relationship Id="rId20" Type="http://schemas.openxmlformats.org/officeDocument/2006/relationships/slide" Target="slides/slide16.xml"/><Relationship Id="rId62" Type="http://schemas.openxmlformats.org/officeDocument/2006/relationships/slide" Target="slides/slide58.xml"/><Relationship Id="rId365" Type="http://schemas.openxmlformats.org/officeDocument/2006/relationships/slide" Target="slides/slide361.xml"/><Relationship Id="rId572" Type="http://schemas.openxmlformats.org/officeDocument/2006/relationships/slide" Target="slides/slide568.xml"/><Relationship Id="rId225" Type="http://schemas.openxmlformats.org/officeDocument/2006/relationships/slide" Target="slides/slide221.xml"/><Relationship Id="rId267" Type="http://schemas.openxmlformats.org/officeDocument/2006/relationships/slide" Target="slides/slide263.xml"/><Relationship Id="rId432" Type="http://schemas.openxmlformats.org/officeDocument/2006/relationships/slide" Target="slides/slide428.xml"/><Relationship Id="rId474" Type="http://schemas.openxmlformats.org/officeDocument/2006/relationships/slide" Target="slides/slide470.xml"/><Relationship Id="rId127" Type="http://schemas.openxmlformats.org/officeDocument/2006/relationships/slide" Target="slides/slide123.xml"/><Relationship Id="rId31" Type="http://schemas.openxmlformats.org/officeDocument/2006/relationships/slide" Target="slides/slide27.xml"/><Relationship Id="rId73" Type="http://schemas.openxmlformats.org/officeDocument/2006/relationships/slide" Target="slides/slide69.xml"/><Relationship Id="rId169" Type="http://schemas.openxmlformats.org/officeDocument/2006/relationships/slide" Target="slides/slide165.xml"/><Relationship Id="rId334" Type="http://schemas.openxmlformats.org/officeDocument/2006/relationships/slide" Target="slides/slide330.xml"/><Relationship Id="rId376" Type="http://schemas.openxmlformats.org/officeDocument/2006/relationships/slide" Target="slides/slide372.xml"/><Relationship Id="rId541" Type="http://schemas.openxmlformats.org/officeDocument/2006/relationships/slide" Target="slides/slide537.xml"/><Relationship Id="rId583" Type="http://schemas.openxmlformats.org/officeDocument/2006/relationships/notesMaster" Target="notesMasters/notesMaster1.xml"/><Relationship Id="rId4" Type="http://schemas.openxmlformats.org/officeDocument/2006/relationships/slideMaster" Target="slideMasters/slideMaster1.xml"/><Relationship Id="rId180" Type="http://schemas.openxmlformats.org/officeDocument/2006/relationships/slide" Target="slides/slide176.xml"/><Relationship Id="rId236" Type="http://schemas.openxmlformats.org/officeDocument/2006/relationships/slide" Target="slides/slide232.xml"/><Relationship Id="rId278" Type="http://schemas.openxmlformats.org/officeDocument/2006/relationships/slide" Target="slides/slide274.xml"/><Relationship Id="rId401" Type="http://schemas.openxmlformats.org/officeDocument/2006/relationships/slide" Target="slides/slide397.xml"/><Relationship Id="rId443" Type="http://schemas.openxmlformats.org/officeDocument/2006/relationships/slide" Target="slides/slide439.xml"/><Relationship Id="rId303" Type="http://schemas.openxmlformats.org/officeDocument/2006/relationships/slide" Target="slides/slide299.xml"/><Relationship Id="rId485" Type="http://schemas.openxmlformats.org/officeDocument/2006/relationships/slide" Target="slides/slide481.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387" Type="http://schemas.openxmlformats.org/officeDocument/2006/relationships/slide" Target="slides/slide383.xml"/><Relationship Id="rId510" Type="http://schemas.openxmlformats.org/officeDocument/2006/relationships/slide" Target="slides/slide506.xml"/><Relationship Id="rId552" Type="http://schemas.openxmlformats.org/officeDocument/2006/relationships/slide" Target="slides/slide548.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412" Type="http://schemas.openxmlformats.org/officeDocument/2006/relationships/slide" Target="slides/slide408.xml"/><Relationship Id="rId107" Type="http://schemas.openxmlformats.org/officeDocument/2006/relationships/slide" Target="slides/slide103.xml"/><Relationship Id="rId289" Type="http://schemas.openxmlformats.org/officeDocument/2006/relationships/slide" Target="slides/slide285.xml"/><Relationship Id="rId454" Type="http://schemas.openxmlformats.org/officeDocument/2006/relationships/slide" Target="slides/slide450.xml"/><Relationship Id="rId496" Type="http://schemas.openxmlformats.org/officeDocument/2006/relationships/slide" Target="slides/slide492.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398" Type="http://schemas.openxmlformats.org/officeDocument/2006/relationships/slide" Target="slides/slide394.xml"/><Relationship Id="rId521" Type="http://schemas.openxmlformats.org/officeDocument/2006/relationships/slide" Target="slides/slide517.xml"/><Relationship Id="rId563" Type="http://schemas.openxmlformats.org/officeDocument/2006/relationships/slide" Target="slides/slide559.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423" Type="http://schemas.openxmlformats.org/officeDocument/2006/relationships/slide" Target="slides/slide419.xml"/><Relationship Id="rId258" Type="http://schemas.openxmlformats.org/officeDocument/2006/relationships/slide" Target="slides/slide254.xml"/><Relationship Id="rId465" Type="http://schemas.openxmlformats.org/officeDocument/2006/relationships/slide" Target="slides/slide461.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532" Type="http://schemas.openxmlformats.org/officeDocument/2006/relationships/slide" Target="slides/slide528.xml"/><Relationship Id="rId574" Type="http://schemas.openxmlformats.org/officeDocument/2006/relationships/slide" Target="slides/slide570.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434" Type="http://schemas.openxmlformats.org/officeDocument/2006/relationships/slide" Target="slides/slide430.xml"/><Relationship Id="rId476" Type="http://schemas.openxmlformats.org/officeDocument/2006/relationships/slide" Target="slides/slide472.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501" Type="http://schemas.openxmlformats.org/officeDocument/2006/relationships/slide" Target="slides/slide497.xml"/><Relationship Id="rId543" Type="http://schemas.openxmlformats.org/officeDocument/2006/relationships/slide" Target="slides/slide539.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slide" Target="slides/slide374.xml"/><Relationship Id="rId403" Type="http://schemas.openxmlformats.org/officeDocument/2006/relationships/slide" Target="slides/slide399.xml"/><Relationship Id="rId585" Type="http://schemas.openxmlformats.org/officeDocument/2006/relationships/viewProps" Target="viewProps.xml"/><Relationship Id="rId6" Type="http://schemas.openxmlformats.org/officeDocument/2006/relationships/slide" Target="slides/slide2.xml"/><Relationship Id="rId238" Type="http://schemas.openxmlformats.org/officeDocument/2006/relationships/slide" Target="slides/slide234.xml"/><Relationship Id="rId445" Type="http://schemas.openxmlformats.org/officeDocument/2006/relationships/slide" Target="slides/slide441.xml"/><Relationship Id="rId487" Type="http://schemas.openxmlformats.org/officeDocument/2006/relationships/slide" Target="slides/slide483.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512" Type="http://schemas.openxmlformats.org/officeDocument/2006/relationships/slide" Target="slides/slide508.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389" Type="http://schemas.openxmlformats.org/officeDocument/2006/relationships/slide" Target="slides/slide385.xml"/><Relationship Id="rId554" Type="http://schemas.openxmlformats.org/officeDocument/2006/relationships/slide" Target="slides/slide550.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414" Type="http://schemas.openxmlformats.org/officeDocument/2006/relationships/slide" Target="slides/slide410.xml"/><Relationship Id="rId456" Type="http://schemas.openxmlformats.org/officeDocument/2006/relationships/slide" Target="slides/slide452.xml"/><Relationship Id="rId498" Type="http://schemas.openxmlformats.org/officeDocument/2006/relationships/slide" Target="slides/slide494.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23" Type="http://schemas.openxmlformats.org/officeDocument/2006/relationships/slide" Target="slides/slide519.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565" Type="http://schemas.openxmlformats.org/officeDocument/2006/relationships/slide" Target="slides/slide561.xml"/><Relationship Id="rId162" Type="http://schemas.openxmlformats.org/officeDocument/2006/relationships/slide" Target="slides/slide158.xml"/><Relationship Id="rId218" Type="http://schemas.openxmlformats.org/officeDocument/2006/relationships/slide" Target="slides/slide214.xml"/><Relationship Id="rId425" Type="http://schemas.openxmlformats.org/officeDocument/2006/relationships/slide" Target="slides/slide421.xml"/><Relationship Id="rId467" Type="http://schemas.openxmlformats.org/officeDocument/2006/relationships/slide" Target="slides/slide463.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534" Type="http://schemas.openxmlformats.org/officeDocument/2006/relationships/slide" Target="slides/slide530.xml"/><Relationship Id="rId576" Type="http://schemas.openxmlformats.org/officeDocument/2006/relationships/slide" Target="slides/slide572.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slide" Target="slides/slide376.xml"/><Relationship Id="rId436" Type="http://schemas.openxmlformats.org/officeDocument/2006/relationships/slide" Target="slides/slide432.xml"/><Relationship Id="rId240" Type="http://schemas.openxmlformats.org/officeDocument/2006/relationships/slide" Target="slides/slide236.xml"/><Relationship Id="rId478" Type="http://schemas.openxmlformats.org/officeDocument/2006/relationships/slide" Target="slides/slide474.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503" Type="http://schemas.openxmlformats.org/officeDocument/2006/relationships/slide" Target="slides/slide499.xml"/><Relationship Id="rId545" Type="http://schemas.openxmlformats.org/officeDocument/2006/relationships/slide" Target="slides/slide541.xml"/><Relationship Id="rId587" Type="http://schemas.openxmlformats.org/officeDocument/2006/relationships/tableStyles" Target="tableStyles.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391" Type="http://schemas.openxmlformats.org/officeDocument/2006/relationships/slide" Target="slides/slide387.xml"/><Relationship Id="rId405" Type="http://schemas.openxmlformats.org/officeDocument/2006/relationships/slide" Target="slides/slide401.xml"/><Relationship Id="rId447" Type="http://schemas.openxmlformats.org/officeDocument/2006/relationships/slide" Target="slides/slide443.xml"/><Relationship Id="rId251" Type="http://schemas.openxmlformats.org/officeDocument/2006/relationships/slide" Target="slides/slide247.xml"/><Relationship Id="rId489" Type="http://schemas.openxmlformats.org/officeDocument/2006/relationships/slide" Target="slides/slide485.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514" Type="http://schemas.openxmlformats.org/officeDocument/2006/relationships/slide" Target="slides/slide510.xml"/><Relationship Id="rId556" Type="http://schemas.openxmlformats.org/officeDocument/2006/relationships/slide" Target="slides/slide552.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416" Type="http://schemas.openxmlformats.org/officeDocument/2006/relationships/slide" Target="slides/slide412.xml"/><Relationship Id="rId220" Type="http://schemas.openxmlformats.org/officeDocument/2006/relationships/slide" Target="slides/slide216.xml"/><Relationship Id="rId458" Type="http://schemas.openxmlformats.org/officeDocument/2006/relationships/slide" Target="slides/slide454.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525" Type="http://schemas.openxmlformats.org/officeDocument/2006/relationships/slide" Target="slides/slide521.xml"/><Relationship Id="rId567" Type="http://schemas.openxmlformats.org/officeDocument/2006/relationships/slide" Target="slides/slide563.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 Id="rId427" Type="http://schemas.openxmlformats.org/officeDocument/2006/relationships/slide" Target="slides/slide423.xml"/><Relationship Id="rId469" Type="http://schemas.openxmlformats.org/officeDocument/2006/relationships/slide" Target="slides/slide465.xml"/><Relationship Id="rId26" Type="http://schemas.openxmlformats.org/officeDocument/2006/relationships/slide" Target="slides/slide22.xml"/><Relationship Id="rId231" Type="http://schemas.openxmlformats.org/officeDocument/2006/relationships/slide" Target="slides/slide227.xml"/><Relationship Id="rId273" Type="http://schemas.openxmlformats.org/officeDocument/2006/relationships/slide" Target="slides/slide269.xml"/><Relationship Id="rId329" Type="http://schemas.openxmlformats.org/officeDocument/2006/relationships/slide" Target="slides/slide325.xml"/><Relationship Id="rId480" Type="http://schemas.openxmlformats.org/officeDocument/2006/relationships/slide" Target="slides/slide476.xml"/><Relationship Id="rId536" Type="http://schemas.openxmlformats.org/officeDocument/2006/relationships/slide" Target="slides/slide532.xml"/><Relationship Id="rId68" Type="http://schemas.openxmlformats.org/officeDocument/2006/relationships/slide" Target="slides/slide64.xml"/><Relationship Id="rId133" Type="http://schemas.openxmlformats.org/officeDocument/2006/relationships/slide" Target="slides/slide129.xml"/><Relationship Id="rId175" Type="http://schemas.openxmlformats.org/officeDocument/2006/relationships/slide" Target="slides/slide171.xml"/><Relationship Id="rId340" Type="http://schemas.openxmlformats.org/officeDocument/2006/relationships/slide" Target="slides/slide336.xml"/><Relationship Id="rId578" Type="http://schemas.openxmlformats.org/officeDocument/2006/relationships/slide" Target="slides/slide574.xml"/><Relationship Id="rId200" Type="http://schemas.openxmlformats.org/officeDocument/2006/relationships/slide" Target="slides/slide196.xml"/><Relationship Id="rId382" Type="http://schemas.openxmlformats.org/officeDocument/2006/relationships/slide" Target="slides/slide378.xml"/><Relationship Id="rId438" Type="http://schemas.openxmlformats.org/officeDocument/2006/relationships/slide" Target="slides/slide434.xml"/><Relationship Id="rId242" Type="http://schemas.openxmlformats.org/officeDocument/2006/relationships/slide" Target="slides/slide238.xml"/><Relationship Id="rId284" Type="http://schemas.openxmlformats.org/officeDocument/2006/relationships/slide" Target="slides/slide280.xml"/><Relationship Id="rId491" Type="http://schemas.openxmlformats.org/officeDocument/2006/relationships/slide" Target="slides/slide487.xml"/><Relationship Id="rId505" Type="http://schemas.openxmlformats.org/officeDocument/2006/relationships/slide" Target="slides/slide501.xml"/><Relationship Id="rId37" Type="http://schemas.openxmlformats.org/officeDocument/2006/relationships/slide" Target="slides/slide33.xml"/><Relationship Id="rId79" Type="http://schemas.openxmlformats.org/officeDocument/2006/relationships/slide" Target="slides/slide75.xml"/><Relationship Id="rId102" Type="http://schemas.openxmlformats.org/officeDocument/2006/relationships/slide" Target="slides/slide98.xml"/><Relationship Id="rId144" Type="http://schemas.openxmlformats.org/officeDocument/2006/relationships/slide" Target="slides/slide140.xml"/><Relationship Id="rId547" Type="http://schemas.openxmlformats.org/officeDocument/2006/relationships/slide" Target="slides/slide543.xml"/><Relationship Id="rId589" Type="http://schemas.microsoft.com/office/2018/10/relationships/authors" Target="authors.xml"/><Relationship Id="rId90" Type="http://schemas.openxmlformats.org/officeDocument/2006/relationships/slide" Target="slides/slide86.xml"/><Relationship Id="rId186" Type="http://schemas.openxmlformats.org/officeDocument/2006/relationships/slide" Target="slides/slide182.xml"/><Relationship Id="rId351" Type="http://schemas.openxmlformats.org/officeDocument/2006/relationships/slide" Target="slides/slide347.xml"/><Relationship Id="rId393" Type="http://schemas.openxmlformats.org/officeDocument/2006/relationships/slide" Target="slides/slide389.xml"/><Relationship Id="rId407" Type="http://schemas.openxmlformats.org/officeDocument/2006/relationships/slide" Target="slides/slide403.xml"/><Relationship Id="rId449" Type="http://schemas.openxmlformats.org/officeDocument/2006/relationships/slide" Target="slides/slide445.xml"/><Relationship Id="rId211" Type="http://schemas.openxmlformats.org/officeDocument/2006/relationships/slide" Target="slides/slide207.xml"/><Relationship Id="rId253" Type="http://schemas.openxmlformats.org/officeDocument/2006/relationships/slide" Target="slides/slide249.xml"/><Relationship Id="rId295" Type="http://schemas.openxmlformats.org/officeDocument/2006/relationships/slide" Target="slides/slide291.xml"/><Relationship Id="rId309" Type="http://schemas.openxmlformats.org/officeDocument/2006/relationships/slide" Target="slides/slide305.xml"/><Relationship Id="rId460" Type="http://schemas.openxmlformats.org/officeDocument/2006/relationships/slide" Target="slides/slide456.xml"/><Relationship Id="rId516" Type="http://schemas.openxmlformats.org/officeDocument/2006/relationships/slide" Target="slides/slide512.xml"/><Relationship Id="rId48" Type="http://schemas.openxmlformats.org/officeDocument/2006/relationships/slide" Target="slides/slide44.xml"/><Relationship Id="rId113" Type="http://schemas.openxmlformats.org/officeDocument/2006/relationships/slide" Target="slides/slide109.xml"/><Relationship Id="rId320" Type="http://schemas.openxmlformats.org/officeDocument/2006/relationships/slide" Target="slides/slide316.xml"/><Relationship Id="rId558" Type="http://schemas.openxmlformats.org/officeDocument/2006/relationships/slide" Target="slides/slide554.xml"/><Relationship Id="rId155" Type="http://schemas.openxmlformats.org/officeDocument/2006/relationships/slide" Target="slides/slide151.xml"/><Relationship Id="rId197" Type="http://schemas.openxmlformats.org/officeDocument/2006/relationships/slide" Target="slides/slide193.xml"/><Relationship Id="rId362" Type="http://schemas.openxmlformats.org/officeDocument/2006/relationships/slide" Target="slides/slide358.xml"/><Relationship Id="rId418" Type="http://schemas.openxmlformats.org/officeDocument/2006/relationships/slide" Target="slides/slide414.xml"/><Relationship Id="rId222" Type="http://schemas.openxmlformats.org/officeDocument/2006/relationships/slide" Target="slides/slide218.xml"/><Relationship Id="rId264" Type="http://schemas.openxmlformats.org/officeDocument/2006/relationships/slide" Target="slides/slide260.xml"/><Relationship Id="rId471" Type="http://schemas.openxmlformats.org/officeDocument/2006/relationships/slide" Target="slides/slide467.xml"/><Relationship Id="rId17" Type="http://schemas.openxmlformats.org/officeDocument/2006/relationships/slide" Target="slides/slide13.xml"/><Relationship Id="rId59" Type="http://schemas.openxmlformats.org/officeDocument/2006/relationships/slide" Target="slides/slide55.xml"/><Relationship Id="rId124" Type="http://schemas.openxmlformats.org/officeDocument/2006/relationships/slide" Target="slides/slide120.xml"/><Relationship Id="rId527" Type="http://schemas.openxmlformats.org/officeDocument/2006/relationships/slide" Target="slides/slide523.xml"/><Relationship Id="rId569" Type="http://schemas.openxmlformats.org/officeDocument/2006/relationships/slide" Target="slides/slide565.xml"/><Relationship Id="rId70" Type="http://schemas.openxmlformats.org/officeDocument/2006/relationships/slide" Target="slides/slide66.xml"/><Relationship Id="rId166" Type="http://schemas.openxmlformats.org/officeDocument/2006/relationships/slide" Target="slides/slide162.xml"/><Relationship Id="rId331" Type="http://schemas.openxmlformats.org/officeDocument/2006/relationships/slide" Target="slides/slide327.xml"/><Relationship Id="rId373" Type="http://schemas.openxmlformats.org/officeDocument/2006/relationships/slide" Target="slides/slide369.xml"/><Relationship Id="rId429" Type="http://schemas.openxmlformats.org/officeDocument/2006/relationships/slide" Target="slides/slide425.xml"/><Relationship Id="rId580" Type="http://schemas.openxmlformats.org/officeDocument/2006/relationships/slide" Target="slides/slide576.xml"/><Relationship Id="rId1" Type="http://schemas.openxmlformats.org/officeDocument/2006/relationships/customXml" Target="../customXml/item1.xml"/><Relationship Id="rId233" Type="http://schemas.openxmlformats.org/officeDocument/2006/relationships/slide" Target="slides/slide229.xml"/><Relationship Id="rId440" Type="http://schemas.openxmlformats.org/officeDocument/2006/relationships/slide" Target="slides/slide436.xml"/><Relationship Id="rId28" Type="http://schemas.openxmlformats.org/officeDocument/2006/relationships/slide" Target="slides/slide24.xml"/><Relationship Id="rId275" Type="http://schemas.openxmlformats.org/officeDocument/2006/relationships/slide" Target="slides/slide271.xml"/><Relationship Id="rId300" Type="http://schemas.openxmlformats.org/officeDocument/2006/relationships/slide" Target="slides/slide296.xml"/><Relationship Id="rId482" Type="http://schemas.openxmlformats.org/officeDocument/2006/relationships/slide" Target="slides/slide478.xml"/><Relationship Id="rId538" Type="http://schemas.openxmlformats.org/officeDocument/2006/relationships/slide" Target="slides/slide534.xml"/><Relationship Id="rId81" Type="http://schemas.openxmlformats.org/officeDocument/2006/relationships/slide" Target="slides/slide77.xml"/><Relationship Id="rId135" Type="http://schemas.openxmlformats.org/officeDocument/2006/relationships/slide" Target="slides/slide131.xml"/><Relationship Id="rId177" Type="http://schemas.openxmlformats.org/officeDocument/2006/relationships/slide" Target="slides/slide173.xml"/><Relationship Id="rId342" Type="http://schemas.openxmlformats.org/officeDocument/2006/relationships/slide" Target="slides/slide338.xml"/><Relationship Id="rId384" Type="http://schemas.openxmlformats.org/officeDocument/2006/relationships/slide" Target="slides/slide380.xml"/><Relationship Id="rId202" Type="http://schemas.openxmlformats.org/officeDocument/2006/relationships/slide" Target="slides/slide198.xml"/><Relationship Id="rId244" Type="http://schemas.openxmlformats.org/officeDocument/2006/relationships/slide" Target="slides/slide240.xml"/><Relationship Id="rId39" Type="http://schemas.openxmlformats.org/officeDocument/2006/relationships/slide" Target="slides/slide35.xml"/><Relationship Id="rId286" Type="http://schemas.openxmlformats.org/officeDocument/2006/relationships/slide" Target="slides/slide282.xml"/><Relationship Id="rId451" Type="http://schemas.openxmlformats.org/officeDocument/2006/relationships/slide" Target="slides/slide447.xml"/><Relationship Id="rId493" Type="http://schemas.openxmlformats.org/officeDocument/2006/relationships/slide" Target="slides/slide489.xml"/><Relationship Id="rId507" Type="http://schemas.openxmlformats.org/officeDocument/2006/relationships/slide" Target="slides/slide503.xml"/><Relationship Id="rId549" Type="http://schemas.openxmlformats.org/officeDocument/2006/relationships/slide" Target="slides/slide545.xml"/><Relationship Id="rId50" Type="http://schemas.openxmlformats.org/officeDocument/2006/relationships/slide" Target="slides/slide46.xml"/><Relationship Id="rId104" Type="http://schemas.openxmlformats.org/officeDocument/2006/relationships/slide" Target="slides/slide100.xml"/><Relationship Id="rId146" Type="http://schemas.openxmlformats.org/officeDocument/2006/relationships/slide" Target="slides/slide142.xml"/><Relationship Id="rId188" Type="http://schemas.openxmlformats.org/officeDocument/2006/relationships/slide" Target="slides/slide184.xml"/><Relationship Id="rId311" Type="http://schemas.openxmlformats.org/officeDocument/2006/relationships/slide" Target="slides/slide307.xml"/><Relationship Id="rId353" Type="http://schemas.openxmlformats.org/officeDocument/2006/relationships/slide" Target="slides/slide349.xml"/><Relationship Id="rId395" Type="http://schemas.openxmlformats.org/officeDocument/2006/relationships/slide" Target="slides/slide391.xml"/><Relationship Id="rId409" Type="http://schemas.openxmlformats.org/officeDocument/2006/relationships/slide" Target="slides/slide405.xml"/><Relationship Id="rId560" Type="http://schemas.openxmlformats.org/officeDocument/2006/relationships/slide" Target="slides/slide556.xml"/><Relationship Id="rId92" Type="http://schemas.openxmlformats.org/officeDocument/2006/relationships/slide" Target="slides/slide88.xml"/><Relationship Id="rId213" Type="http://schemas.openxmlformats.org/officeDocument/2006/relationships/slide" Target="slides/slide209.xml"/><Relationship Id="rId420" Type="http://schemas.openxmlformats.org/officeDocument/2006/relationships/slide" Target="slides/slide416.xml"/><Relationship Id="rId255" Type="http://schemas.openxmlformats.org/officeDocument/2006/relationships/slide" Target="slides/slide251.xml"/><Relationship Id="rId297" Type="http://schemas.openxmlformats.org/officeDocument/2006/relationships/slide" Target="slides/slide293.xml"/><Relationship Id="rId462" Type="http://schemas.openxmlformats.org/officeDocument/2006/relationships/slide" Target="slides/slide458.xml"/><Relationship Id="rId518" Type="http://schemas.openxmlformats.org/officeDocument/2006/relationships/slide" Target="slides/slide514.xml"/><Relationship Id="rId115" Type="http://schemas.openxmlformats.org/officeDocument/2006/relationships/slide" Target="slides/slide111.xml"/><Relationship Id="rId157" Type="http://schemas.openxmlformats.org/officeDocument/2006/relationships/slide" Target="slides/slide153.xml"/><Relationship Id="rId322" Type="http://schemas.openxmlformats.org/officeDocument/2006/relationships/slide" Target="slides/slide318.xml"/><Relationship Id="rId364" Type="http://schemas.openxmlformats.org/officeDocument/2006/relationships/slide" Target="slides/slide360.xml"/><Relationship Id="rId61" Type="http://schemas.openxmlformats.org/officeDocument/2006/relationships/slide" Target="slides/slide57.xml"/><Relationship Id="rId199" Type="http://schemas.openxmlformats.org/officeDocument/2006/relationships/slide" Target="slides/slide195.xml"/><Relationship Id="rId571" Type="http://schemas.openxmlformats.org/officeDocument/2006/relationships/slide" Target="slides/slide567.xml"/><Relationship Id="rId19" Type="http://schemas.openxmlformats.org/officeDocument/2006/relationships/slide" Target="slides/slide15.xml"/><Relationship Id="rId224" Type="http://schemas.openxmlformats.org/officeDocument/2006/relationships/slide" Target="slides/slide220.xml"/><Relationship Id="rId266" Type="http://schemas.openxmlformats.org/officeDocument/2006/relationships/slide" Target="slides/slide262.xml"/><Relationship Id="rId431" Type="http://schemas.openxmlformats.org/officeDocument/2006/relationships/slide" Target="slides/slide427.xml"/><Relationship Id="rId473" Type="http://schemas.openxmlformats.org/officeDocument/2006/relationships/slide" Target="slides/slide469.xml"/><Relationship Id="rId529" Type="http://schemas.openxmlformats.org/officeDocument/2006/relationships/slide" Target="slides/slide525.xml"/><Relationship Id="rId30" Type="http://schemas.openxmlformats.org/officeDocument/2006/relationships/slide" Target="slides/slide26.xml"/><Relationship Id="rId126" Type="http://schemas.openxmlformats.org/officeDocument/2006/relationships/slide" Target="slides/slide122.xml"/><Relationship Id="rId168" Type="http://schemas.openxmlformats.org/officeDocument/2006/relationships/slide" Target="slides/slide164.xml"/><Relationship Id="rId333" Type="http://schemas.openxmlformats.org/officeDocument/2006/relationships/slide" Target="slides/slide329.xml"/><Relationship Id="rId540" Type="http://schemas.openxmlformats.org/officeDocument/2006/relationships/slide" Target="slides/slide536.xml"/><Relationship Id="rId72" Type="http://schemas.openxmlformats.org/officeDocument/2006/relationships/slide" Target="slides/slide68.xml"/><Relationship Id="rId375" Type="http://schemas.openxmlformats.org/officeDocument/2006/relationships/slide" Target="slides/slide371.xml"/><Relationship Id="rId582" Type="http://schemas.openxmlformats.org/officeDocument/2006/relationships/slide" Target="slides/slide578.xml"/><Relationship Id="rId3" Type="http://schemas.openxmlformats.org/officeDocument/2006/relationships/customXml" Target="../customXml/item3.xml"/><Relationship Id="rId235" Type="http://schemas.openxmlformats.org/officeDocument/2006/relationships/slide" Target="slides/slide231.xml"/><Relationship Id="rId277" Type="http://schemas.openxmlformats.org/officeDocument/2006/relationships/slide" Target="slides/slide273.xml"/><Relationship Id="rId400" Type="http://schemas.openxmlformats.org/officeDocument/2006/relationships/slide" Target="slides/slide396.xml"/><Relationship Id="rId442" Type="http://schemas.openxmlformats.org/officeDocument/2006/relationships/slide" Target="slides/slide438.xml"/><Relationship Id="rId484" Type="http://schemas.openxmlformats.org/officeDocument/2006/relationships/slide" Target="slides/slide480.xml"/><Relationship Id="rId137" Type="http://schemas.openxmlformats.org/officeDocument/2006/relationships/slide" Target="slides/slide133.xml"/><Relationship Id="rId302" Type="http://schemas.openxmlformats.org/officeDocument/2006/relationships/slide" Target="slides/slide298.xml"/><Relationship Id="rId344" Type="http://schemas.openxmlformats.org/officeDocument/2006/relationships/slide" Target="slides/slide340.xml"/><Relationship Id="rId41" Type="http://schemas.openxmlformats.org/officeDocument/2006/relationships/slide" Target="slides/slide37.xml"/><Relationship Id="rId83" Type="http://schemas.openxmlformats.org/officeDocument/2006/relationships/slide" Target="slides/slide79.xml"/><Relationship Id="rId179" Type="http://schemas.openxmlformats.org/officeDocument/2006/relationships/slide" Target="slides/slide175.xml"/><Relationship Id="rId386" Type="http://schemas.openxmlformats.org/officeDocument/2006/relationships/slide" Target="slides/slide382.xml"/><Relationship Id="rId551" Type="http://schemas.openxmlformats.org/officeDocument/2006/relationships/slide" Target="slides/slide547.xml"/><Relationship Id="rId190" Type="http://schemas.openxmlformats.org/officeDocument/2006/relationships/slide" Target="slides/slide186.xml"/><Relationship Id="rId204" Type="http://schemas.openxmlformats.org/officeDocument/2006/relationships/slide" Target="slides/slide200.xml"/><Relationship Id="rId246" Type="http://schemas.openxmlformats.org/officeDocument/2006/relationships/slide" Target="slides/slide242.xml"/><Relationship Id="rId288" Type="http://schemas.openxmlformats.org/officeDocument/2006/relationships/slide" Target="slides/slide284.xml"/><Relationship Id="rId411" Type="http://schemas.openxmlformats.org/officeDocument/2006/relationships/slide" Target="slides/slide407.xml"/><Relationship Id="rId453" Type="http://schemas.openxmlformats.org/officeDocument/2006/relationships/slide" Target="slides/slide449.xml"/><Relationship Id="rId509" Type="http://schemas.openxmlformats.org/officeDocument/2006/relationships/slide" Target="slides/slide505.xml"/><Relationship Id="rId106" Type="http://schemas.openxmlformats.org/officeDocument/2006/relationships/slide" Target="slides/slide102.xml"/><Relationship Id="rId313" Type="http://schemas.openxmlformats.org/officeDocument/2006/relationships/slide" Target="slides/slide309.xml"/><Relationship Id="rId495" Type="http://schemas.openxmlformats.org/officeDocument/2006/relationships/slide" Target="slides/slide491.xml"/><Relationship Id="rId10" Type="http://schemas.openxmlformats.org/officeDocument/2006/relationships/slide" Target="slides/slide6.xml"/><Relationship Id="rId52" Type="http://schemas.openxmlformats.org/officeDocument/2006/relationships/slide" Target="slides/slide48.xml"/><Relationship Id="rId94" Type="http://schemas.openxmlformats.org/officeDocument/2006/relationships/slide" Target="slides/slide90.xml"/><Relationship Id="rId148" Type="http://schemas.openxmlformats.org/officeDocument/2006/relationships/slide" Target="slides/slide144.xml"/><Relationship Id="rId355" Type="http://schemas.openxmlformats.org/officeDocument/2006/relationships/slide" Target="slides/slide351.xml"/><Relationship Id="rId397" Type="http://schemas.openxmlformats.org/officeDocument/2006/relationships/slide" Target="slides/slide393.xml"/><Relationship Id="rId520" Type="http://schemas.openxmlformats.org/officeDocument/2006/relationships/slide" Target="slides/slide516.xml"/><Relationship Id="rId562" Type="http://schemas.openxmlformats.org/officeDocument/2006/relationships/slide" Target="slides/slide558.xml"/><Relationship Id="rId215" Type="http://schemas.openxmlformats.org/officeDocument/2006/relationships/slide" Target="slides/slide211.xml"/><Relationship Id="rId257" Type="http://schemas.openxmlformats.org/officeDocument/2006/relationships/slide" Target="slides/slide253.xml"/><Relationship Id="rId422" Type="http://schemas.openxmlformats.org/officeDocument/2006/relationships/slide" Target="slides/slide418.xml"/><Relationship Id="rId464" Type="http://schemas.openxmlformats.org/officeDocument/2006/relationships/slide" Target="slides/slide460.xml"/><Relationship Id="rId299" Type="http://schemas.openxmlformats.org/officeDocument/2006/relationships/slide" Target="slides/slide295.xml"/><Relationship Id="rId63" Type="http://schemas.openxmlformats.org/officeDocument/2006/relationships/slide" Target="slides/slide59.xml"/><Relationship Id="rId159" Type="http://schemas.openxmlformats.org/officeDocument/2006/relationships/slide" Target="slides/slide155.xml"/><Relationship Id="rId366" Type="http://schemas.openxmlformats.org/officeDocument/2006/relationships/slide" Target="slides/slide362.xml"/><Relationship Id="rId573" Type="http://schemas.openxmlformats.org/officeDocument/2006/relationships/slide" Target="slides/slide569.xml"/><Relationship Id="rId226" Type="http://schemas.openxmlformats.org/officeDocument/2006/relationships/slide" Target="slides/slide222.xml"/><Relationship Id="rId433" Type="http://schemas.openxmlformats.org/officeDocument/2006/relationships/slide" Target="slides/slide429.xml"/><Relationship Id="rId74" Type="http://schemas.openxmlformats.org/officeDocument/2006/relationships/slide" Target="slides/slide70.xml"/><Relationship Id="rId377" Type="http://schemas.openxmlformats.org/officeDocument/2006/relationships/slide" Target="slides/slide373.xml"/><Relationship Id="rId500" Type="http://schemas.openxmlformats.org/officeDocument/2006/relationships/slide" Target="slides/slide496.xml"/><Relationship Id="rId584" Type="http://schemas.openxmlformats.org/officeDocument/2006/relationships/presProps" Target="presProps.xml"/><Relationship Id="rId5" Type="http://schemas.openxmlformats.org/officeDocument/2006/relationships/slide" Target="slides/slide1.xml"/><Relationship Id="rId237" Type="http://schemas.openxmlformats.org/officeDocument/2006/relationships/slide" Target="slides/slide233.xml"/><Relationship Id="rId444" Type="http://schemas.openxmlformats.org/officeDocument/2006/relationships/slide" Target="slides/slide440.xml"/><Relationship Id="rId290" Type="http://schemas.openxmlformats.org/officeDocument/2006/relationships/slide" Target="slides/slide286.xml"/><Relationship Id="rId304" Type="http://schemas.openxmlformats.org/officeDocument/2006/relationships/slide" Target="slides/slide300.xml"/><Relationship Id="rId388" Type="http://schemas.openxmlformats.org/officeDocument/2006/relationships/slide" Target="slides/slide384.xml"/><Relationship Id="rId511" Type="http://schemas.openxmlformats.org/officeDocument/2006/relationships/slide" Target="slides/slide507.xml"/><Relationship Id="rId85" Type="http://schemas.openxmlformats.org/officeDocument/2006/relationships/slide" Target="slides/slide81.xml"/><Relationship Id="rId150" Type="http://schemas.openxmlformats.org/officeDocument/2006/relationships/slide" Target="slides/slide146.xml"/><Relationship Id="rId248" Type="http://schemas.openxmlformats.org/officeDocument/2006/relationships/slide" Target="slides/slide244.xml"/><Relationship Id="rId455" Type="http://schemas.openxmlformats.org/officeDocument/2006/relationships/slide" Target="slides/slide451.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522" Type="http://schemas.openxmlformats.org/officeDocument/2006/relationships/slide" Target="slides/slide518.xml"/><Relationship Id="rId96" Type="http://schemas.openxmlformats.org/officeDocument/2006/relationships/slide" Target="slides/slide92.xml"/><Relationship Id="rId161" Type="http://schemas.openxmlformats.org/officeDocument/2006/relationships/slide" Target="slides/slide157.xml"/><Relationship Id="rId399" Type="http://schemas.openxmlformats.org/officeDocument/2006/relationships/slide" Target="slides/slide395.xml"/><Relationship Id="rId259" Type="http://schemas.openxmlformats.org/officeDocument/2006/relationships/slide" Target="slides/slide255.xml"/><Relationship Id="rId466" Type="http://schemas.openxmlformats.org/officeDocument/2006/relationships/slide" Target="slides/slide462.xml"/><Relationship Id="rId23" Type="http://schemas.openxmlformats.org/officeDocument/2006/relationships/slide" Target="slides/slide19.xml"/><Relationship Id="rId119" Type="http://schemas.openxmlformats.org/officeDocument/2006/relationships/slide" Target="slides/slide115.xml"/><Relationship Id="rId326" Type="http://schemas.openxmlformats.org/officeDocument/2006/relationships/slide" Target="slides/slide322.xml"/><Relationship Id="rId533" Type="http://schemas.openxmlformats.org/officeDocument/2006/relationships/slide" Target="slides/slide529.xml"/><Relationship Id="rId172" Type="http://schemas.openxmlformats.org/officeDocument/2006/relationships/slide" Target="slides/slide168.xml"/><Relationship Id="rId477" Type="http://schemas.openxmlformats.org/officeDocument/2006/relationships/slide" Target="slides/slide473.xml"/><Relationship Id="rId337" Type="http://schemas.openxmlformats.org/officeDocument/2006/relationships/slide" Target="slides/slide333.xml"/><Relationship Id="rId34" Type="http://schemas.openxmlformats.org/officeDocument/2006/relationships/slide" Target="slides/slide30.xml"/><Relationship Id="rId544" Type="http://schemas.openxmlformats.org/officeDocument/2006/relationships/slide" Target="slides/slide540.xml"/><Relationship Id="rId183" Type="http://schemas.openxmlformats.org/officeDocument/2006/relationships/slide" Target="slides/slide179.xml"/><Relationship Id="rId390" Type="http://schemas.openxmlformats.org/officeDocument/2006/relationships/slide" Target="slides/slide386.xml"/><Relationship Id="rId404" Type="http://schemas.openxmlformats.org/officeDocument/2006/relationships/slide" Target="slides/slide400.xml"/><Relationship Id="rId250" Type="http://schemas.openxmlformats.org/officeDocument/2006/relationships/slide" Target="slides/slide246.xml"/><Relationship Id="rId488" Type="http://schemas.openxmlformats.org/officeDocument/2006/relationships/slide" Target="slides/slide484.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_rels/chartEx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Microsoft_Excel_Worksheet9.xlsx"/></Relationships>
</file>

<file path=ppt/charts/_rels/chartEx100.xml.rels><?xml version="1.0" encoding="UTF-8" standalone="yes"?>
<Relationships xmlns="http://schemas.openxmlformats.org/package/2006/relationships"><Relationship Id="rId3" Type="http://schemas.microsoft.com/office/2011/relationships/chartColorStyle" Target="colors100.xml"/><Relationship Id="rId2" Type="http://schemas.microsoft.com/office/2011/relationships/chartStyle" Target="style100.xml"/><Relationship Id="rId1" Type="http://schemas.openxmlformats.org/officeDocument/2006/relationships/package" Target="../embeddings/Microsoft_Excel_Worksheet99.xlsx"/></Relationships>
</file>

<file path=ppt/charts/_rels/chartEx1000.xml.rels><?xml version="1.0" encoding="UTF-8" standalone="yes"?>
<Relationships xmlns="http://schemas.openxmlformats.org/package/2006/relationships"><Relationship Id="rId3" Type="http://schemas.microsoft.com/office/2011/relationships/chartColorStyle" Target="colors1000.xml"/><Relationship Id="rId2" Type="http://schemas.microsoft.com/office/2011/relationships/chartStyle" Target="style1000.xml"/><Relationship Id="rId1" Type="http://schemas.openxmlformats.org/officeDocument/2006/relationships/package" Target="../embeddings/Microsoft_Excel_Worksheet999.xlsx"/></Relationships>
</file>

<file path=ppt/charts/_rels/chartEx1001.xml.rels><?xml version="1.0" encoding="UTF-8" standalone="yes"?>
<Relationships xmlns="http://schemas.openxmlformats.org/package/2006/relationships"><Relationship Id="rId3" Type="http://schemas.microsoft.com/office/2011/relationships/chartColorStyle" Target="colors1001.xml"/><Relationship Id="rId2" Type="http://schemas.microsoft.com/office/2011/relationships/chartStyle" Target="style1001.xml"/><Relationship Id="rId1" Type="http://schemas.openxmlformats.org/officeDocument/2006/relationships/package" Target="../embeddings/Microsoft_Excel_Worksheet1000.xlsx"/></Relationships>
</file>

<file path=ppt/charts/_rels/chartEx1002.xml.rels><?xml version="1.0" encoding="UTF-8" standalone="yes"?>
<Relationships xmlns="http://schemas.openxmlformats.org/package/2006/relationships"><Relationship Id="rId3" Type="http://schemas.microsoft.com/office/2011/relationships/chartColorStyle" Target="colors1002.xml"/><Relationship Id="rId2" Type="http://schemas.microsoft.com/office/2011/relationships/chartStyle" Target="style1002.xml"/><Relationship Id="rId1" Type="http://schemas.openxmlformats.org/officeDocument/2006/relationships/package" Target="../embeddings/Microsoft_Excel_Worksheet1001.xlsx"/></Relationships>
</file>

<file path=ppt/charts/_rels/chartEx1003.xml.rels><?xml version="1.0" encoding="UTF-8" standalone="yes"?>
<Relationships xmlns="http://schemas.openxmlformats.org/package/2006/relationships"><Relationship Id="rId3" Type="http://schemas.microsoft.com/office/2011/relationships/chartColorStyle" Target="colors1003.xml"/><Relationship Id="rId2" Type="http://schemas.microsoft.com/office/2011/relationships/chartStyle" Target="style1003.xml"/><Relationship Id="rId1" Type="http://schemas.openxmlformats.org/officeDocument/2006/relationships/package" Target="../embeddings/Microsoft_Excel_Worksheet1002.xlsx"/></Relationships>
</file>

<file path=ppt/charts/_rels/chartEx1004.xml.rels><?xml version="1.0" encoding="UTF-8" standalone="yes"?>
<Relationships xmlns="http://schemas.openxmlformats.org/package/2006/relationships"><Relationship Id="rId3" Type="http://schemas.microsoft.com/office/2011/relationships/chartColorStyle" Target="colors1004.xml"/><Relationship Id="rId2" Type="http://schemas.microsoft.com/office/2011/relationships/chartStyle" Target="style1004.xml"/><Relationship Id="rId1" Type="http://schemas.openxmlformats.org/officeDocument/2006/relationships/package" Target="../embeddings/Microsoft_Excel_Worksheet1003.xlsx"/></Relationships>
</file>

<file path=ppt/charts/_rels/chartEx1005.xml.rels><?xml version="1.0" encoding="UTF-8" standalone="yes"?>
<Relationships xmlns="http://schemas.openxmlformats.org/package/2006/relationships"><Relationship Id="rId3" Type="http://schemas.microsoft.com/office/2011/relationships/chartColorStyle" Target="colors1005.xml"/><Relationship Id="rId2" Type="http://schemas.microsoft.com/office/2011/relationships/chartStyle" Target="style1005.xml"/><Relationship Id="rId1" Type="http://schemas.openxmlformats.org/officeDocument/2006/relationships/package" Target="../embeddings/Microsoft_Excel_Worksheet1004.xlsx"/></Relationships>
</file>

<file path=ppt/charts/_rels/chartEx1006.xml.rels><?xml version="1.0" encoding="UTF-8" standalone="yes"?>
<Relationships xmlns="http://schemas.openxmlformats.org/package/2006/relationships"><Relationship Id="rId3" Type="http://schemas.microsoft.com/office/2011/relationships/chartColorStyle" Target="colors1006.xml"/><Relationship Id="rId2" Type="http://schemas.microsoft.com/office/2011/relationships/chartStyle" Target="style1006.xml"/><Relationship Id="rId1" Type="http://schemas.openxmlformats.org/officeDocument/2006/relationships/package" Target="../embeddings/Microsoft_Excel_Worksheet1005.xlsx"/></Relationships>
</file>

<file path=ppt/charts/_rels/chartEx1007.xml.rels><?xml version="1.0" encoding="UTF-8" standalone="yes"?>
<Relationships xmlns="http://schemas.openxmlformats.org/package/2006/relationships"><Relationship Id="rId3" Type="http://schemas.microsoft.com/office/2011/relationships/chartColorStyle" Target="colors1007.xml"/><Relationship Id="rId2" Type="http://schemas.microsoft.com/office/2011/relationships/chartStyle" Target="style1007.xml"/><Relationship Id="rId1" Type="http://schemas.openxmlformats.org/officeDocument/2006/relationships/package" Target="../embeddings/Microsoft_Excel_Worksheet1006.xlsx"/></Relationships>
</file>

<file path=ppt/charts/_rels/chartEx1008.xml.rels><?xml version="1.0" encoding="UTF-8" standalone="yes"?>
<Relationships xmlns="http://schemas.openxmlformats.org/package/2006/relationships"><Relationship Id="rId3" Type="http://schemas.microsoft.com/office/2011/relationships/chartColorStyle" Target="colors1008.xml"/><Relationship Id="rId2" Type="http://schemas.microsoft.com/office/2011/relationships/chartStyle" Target="style1008.xml"/><Relationship Id="rId1" Type="http://schemas.openxmlformats.org/officeDocument/2006/relationships/package" Target="../embeddings/Microsoft_Excel_Worksheet1007.xlsx"/></Relationships>
</file>

<file path=ppt/charts/_rels/chartEx1009.xml.rels><?xml version="1.0" encoding="UTF-8" standalone="yes"?>
<Relationships xmlns="http://schemas.openxmlformats.org/package/2006/relationships"><Relationship Id="rId3" Type="http://schemas.microsoft.com/office/2011/relationships/chartColorStyle" Target="colors1009.xml"/><Relationship Id="rId2" Type="http://schemas.microsoft.com/office/2011/relationships/chartStyle" Target="style1009.xml"/><Relationship Id="rId1" Type="http://schemas.openxmlformats.org/officeDocument/2006/relationships/package" Target="../embeddings/Microsoft_Excel_Worksheet1008.xlsx"/></Relationships>
</file>

<file path=ppt/charts/_rels/chartEx101.xml.rels><?xml version="1.0" encoding="UTF-8" standalone="yes"?>
<Relationships xmlns="http://schemas.openxmlformats.org/package/2006/relationships"><Relationship Id="rId3" Type="http://schemas.microsoft.com/office/2011/relationships/chartColorStyle" Target="colors101.xml"/><Relationship Id="rId2" Type="http://schemas.microsoft.com/office/2011/relationships/chartStyle" Target="style101.xml"/><Relationship Id="rId1" Type="http://schemas.openxmlformats.org/officeDocument/2006/relationships/package" Target="../embeddings/Microsoft_Excel_Worksheet100.xlsx"/></Relationships>
</file>

<file path=ppt/charts/_rels/chartEx1010.xml.rels><?xml version="1.0" encoding="UTF-8" standalone="yes"?>
<Relationships xmlns="http://schemas.openxmlformats.org/package/2006/relationships"><Relationship Id="rId3" Type="http://schemas.microsoft.com/office/2011/relationships/chartColorStyle" Target="colors1010.xml"/><Relationship Id="rId2" Type="http://schemas.microsoft.com/office/2011/relationships/chartStyle" Target="style1010.xml"/><Relationship Id="rId1" Type="http://schemas.openxmlformats.org/officeDocument/2006/relationships/package" Target="../embeddings/Microsoft_Excel_Worksheet1009.xlsx"/></Relationships>
</file>

<file path=ppt/charts/_rels/chartEx1011.xml.rels><?xml version="1.0" encoding="UTF-8" standalone="yes"?>
<Relationships xmlns="http://schemas.openxmlformats.org/package/2006/relationships"><Relationship Id="rId3" Type="http://schemas.microsoft.com/office/2011/relationships/chartColorStyle" Target="colors1011.xml"/><Relationship Id="rId2" Type="http://schemas.microsoft.com/office/2011/relationships/chartStyle" Target="style1011.xml"/><Relationship Id="rId1" Type="http://schemas.openxmlformats.org/officeDocument/2006/relationships/package" Target="../embeddings/Microsoft_Excel_Worksheet1010.xlsx"/></Relationships>
</file>

<file path=ppt/charts/_rels/chartEx1012.xml.rels><?xml version="1.0" encoding="UTF-8" standalone="yes"?>
<Relationships xmlns="http://schemas.openxmlformats.org/package/2006/relationships"><Relationship Id="rId3" Type="http://schemas.microsoft.com/office/2011/relationships/chartColorStyle" Target="colors1012.xml"/><Relationship Id="rId2" Type="http://schemas.microsoft.com/office/2011/relationships/chartStyle" Target="style1012.xml"/><Relationship Id="rId1" Type="http://schemas.openxmlformats.org/officeDocument/2006/relationships/package" Target="../embeddings/Microsoft_Excel_Worksheet1011.xlsx"/></Relationships>
</file>

<file path=ppt/charts/_rels/chartEx1013.xml.rels><?xml version="1.0" encoding="UTF-8" standalone="yes"?>
<Relationships xmlns="http://schemas.openxmlformats.org/package/2006/relationships"><Relationship Id="rId3" Type="http://schemas.microsoft.com/office/2011/relationships/chartColorStyle" Target="colors1013.xml"/><Relationship Id="rId2" Type="http://schemas.microsoft.com/office/2011/relationships/chartStyle" Target="style1013.xml"/><Relationship Id="rId1" Type="http://schemas.openxmlformats.org/officeDocument/2006/relationships/package" Target="../embeddings/Microsoft_Excel_Worksheet1012.xlsx"/></Relationships>
</file>

<file path=ppt/charts/_rels/chartEx1014.xml.rels><?xml version="1.0" encoding="UTF-8" standalone="yes"?>
<Relationships xmlns="http://schemas.openxmlformats.org/package/2006/relationships"><Relationship Id="rId3" Type="http://schemas.microsoft.com/office/2011/relationships/chartColorStyle" Target="colors1014.xml"/><Relationship Id="rId2" Type="http://schemas.microsoft.com/office/2011/relationships/chartStyle" Target="style1014.xml"/><Relationship Id="rId1" Type="http://schemas.openxmlformats.org/officeDocument/2006/relationships/package" Target="../embeddings/Microsoft_Excel_Worksheet1013.xlsx"/></Relationships>
</file>

<file path=ppt/charts/_rels/chartEx1015.xml.rels><?xml version="1.0" encoding="UTF-8" standalone="yes"?>
<Relationships xmlns="http://schemas.openxmlformats.org/package/2006/relationships"><Relationship Id="rId3" Type="http://schemas.microsoft.com/office/2011/relationships/chartColorStyle" Target="colors1015.xml"/><Relationship Id="rId2" Type="http://schemas.microsoft.com/office/2011/relationships/chartStyle" Target="style1015.xml"/><Relationship Id="rId1" Type="http://schemas.openxmlformats.org/officeDocument/2006/relationships/package" Target="../embeddings/Microsoft_Excel_Worksheet1014.xlsx"/></Relationships>
</file>

<file path=ppt/charts/_rels/chartEx1016.xml.rels><?xml version="1.0" encoding="UTF-8" standalone="yes"?>
<Relationships xmlns="http://schemas.openxmlformats.org/package/2006/relationships"><Relationship Id="rId3" Type="http://schemas.microsoft.com/office/2011/relationships/chartColorStyle" Target="colors1016.xml"/><Relationship Id="rId2" Type="http://schemas.microsoft.com/office/2011/relationships/chartStyle" Target="style1016.xml"/><Relationship Id="rId1" Type="http://schemas.openxmlformats.org/officeDocument/2006/relationships/package" Target="../embeddings/Microsoft_Excel_Worksheet1015.xlsx"/></Relationships>
</file>

<file path=ppt/charts/_rels/chartEx1017.xml.rels><?xml version="1.0" encoding="UTF-8" standalone="yes"?>
<Relationships xmlns="http://schemas.openxmlformats.org/package/2006/relationships"><Relationship Id="rId3" Type="http://schemas.microsoft.com/office/2011/relationships/chartColorStyle" Target="colors1017.xml"/><Relationship Id="rId2" Type="http://schemas.microsoft.com/office/2011/relationships/chartStyle" Target="style1017.xml"/><Relationship Id="rId1" Type="http://schemas.openxmlformats.org/officeDocument/2006/relationships/package" Target="../embeddings/Microsoft_Excel_Worksheet1016.xlsx"/></Relationships>
</file>

<file path=ppt/charts/_rels/chartEx1018.xml.rels><?xml version="1.0" encoding="UTF-8" standalone="yes"?>
<Relationships xmlns="http://schemas.openxmlformats.org/package/2006/relationships"><Relationship Id="rId3" Type="http://schemas.microsoft.com/office/2011/relationships/chartColorStyle" Target="colors1018.xml"/><Relationship Id="rId2" Type="http://schemas.microsoft.com/office/2011/relationships/chartStyle" Target="style1018.xml"/><Relationship Id="rId1" Type="http://schemas.openxmlformats.org/officeDocument/2006/relationships/package" Target="../embeddings/Microsoft_Excel_Worksheet1017.xlsx"/></Relationships>
</file>

<file path=ppt/charts/_rels/chartEx1019.xml.rels><?xml version="1.0" encoding="UTF-8" standalone="yes"?>
<Relationships xmlns="http://schemas.openxmlformats.org/package/2006/relationships"><Relationship Id="rId3" Type="http://schemas.microsoft.com/office/2011/relationships/chartColorStyle" Target="colors1019.xml"/><Relationship Id="rId2" Type="http://schemas.microsoft.com/office/2011/relationships/chartStyle" Target="style1019.xml"/><Relationship Id="rId1" Type="http://schemas.openxmlformats.org/officeDocument/2006/relationships/package" Target="../embeddings/Microsoft_Excel_Worksheet1018.xlsx"/></Relationships>
</file>

<file path=ppt/charts/_rels/chartEx102.xml.rels><?xml version="1.0" encoding="UTF-8" standalone="yes"?>
<Relationships xmlns="http://schemas.openxmlformats.org/package/2006/relationships"><Relationship Id="rId3" Type="http://schemas.microsoft.com/office/2011/relationships/chartColorStyle" Target="colors102.xml"/><Relationship Id="rId2" Type="http://schemas.microsoft.com/office/2011/relationships/chartStyle" Target="style102.xml"/><Relationship Id="rId1" Type="http://schemas.openxmlformats.org/officeDocument/2006/relationships/package" Target="../embeddings/Microsoft_Excel_Worksheet101.xlsx"/></Relationships>
</file>

<file path=ppt/charts/_rels/chartEx1020.xml.rels><?xml version="1.0" encoding="UTF-8" standalone="yes"?>
<Relationships xmlns="http://schemas.openxmlformats.org/package/2006/relationships"><Relationship Id="rId3" Type="http://schemas.microsoft.com/office/2011/relationships/chartColorStyle" Target="colors1020.xml"/><Relationship Id="rId2" Type="http://schemas.microsoft.com/office/2011/relationships/chartStyle" Target="style1020.xml"/><Relationship Id="rId1" Type="http://schemas.openxmlformats.org/officeDocument/2006/relationships/package" Target="../embeddings/Microsoft_Excel_Worksheet1019.xlsx"/></Relationships>
</file>

<file path=ppt/charts/_rels/chartEx1021.xml.rels><?xml version="1.0" encoding="UTF-8" standalone="yes"?>
<Relationships xmlns="http://schemas.openxmlformats.org/package/2006/relationships"><Relationship Id="rId3" Type="http://schemas.microsoft.com/office/2011/relationships/chartColorStyle" Target="colors1021.xml"/><Relationship Id="rId2" Type="http://schemas.microsoft.com/office/2011/relationships/chartStyle" Target="style1021.xml"/><Relationship Id="rId1" Type="http://schemas.openxmlformats.org/officeDocument/2006/relationships/package" Target="../embeddings/Microsoft_Excel_Worksheet1020.xlsx"/></Relationships>
</file>

<file path=ppt/charts/_rels/chartEx1022.xml.rels><?xml version="1.0" encoding="UTF-8" standalone="yes"?>
<Relationships xmlns="http://schemas.openxmlformats.org/package/2006/relationships"><Relationship Id="rId3" Type="http://schemas.microsoft.com/office/2011/relationships/chartColorStyle" Target="colors1022.xml"/><Relationship Id="rId2" Type="http://schemas.microsoft.com/office/2011/relationships/chartStyle" Target="style1022.xml"/><Relationship Id="rId1" Type="http://schemas.openxmlformats.org/officeDocument/2006/relationships/package" Target="../embeddings/Microsoft_Excel_Worksheet1021.xlsx"/></Relationships>
</file>

<file path=ppt/charts/_rels/chartEx1023.xml.rels><?xml version="1.0" encoding="UTF-8" standalone="yes"?>
<Relationships xmlns="http://schemas.openxmlformats.org/package/2006/relationships"><Relationship Id="rId3" Type="http://schemas.microsoft.com/office/2011/relationships/chartColorStyle" Target="colors1023.xml"/><Relationship Id="rId2" Type="http://schemas.microsoft.com/office/2011/relationships/chartStyle" Target="style1023.xml"/><Relationship Id="rId1" Type="http://schemas.openxmlformats.org/officeDocument/2006/relationships/package" Target="../embeddings/Microsoft_Excel_Worksheet1022.xlsx"/></Relationships>
</file>

<file path=ppt/charts/_rels/chartEx1024.xml.rels><?xml version="1.0" encoding="UTF-8" standalone="yes"?>
<Relationships xmlns="http://schemas.openxmlformats.org/package/2006/relationships"><Relationship Id="rId3" Type="http://schemas.microsoft.com/office/2011/relationships/chartColorStyle" Target="colors1024.xml"/><Relationship Id="rId2" Type="http://schemas.microsoft.com/office/2011/relationships/chartStyle" Target="style1024.xml"/><Relationship Id="rId1" Type="http://schemas.openxmlformats.org/officeDocument/2006/relationships/package" Target="../embeddings/Microsoft_Excel_Worksheet1023.xlsx"/></Relationships>
</file>

<file path=ppt/charts/_rels/chartEx1025.xml.rels><?xml version="1.0" encoding="UTF-8" standalone="yes"?>
<Relationships xmlns="http://schemas.openxmlformats.org/package/2006/relationships"><Relationship Id="rId3" Type="http://schemas.microsoft.com/office/2011/relationships/chartColorStyle" Target="colors1025.xml"/><Relationship Id="rId2" Type="http://schemas.microsoft.com/office/2011/relationships/chartStyle" Target="style1025.xml"/><Relationship Id="rId1" Type="http://schemas.openxmlformats.org/officeDocument/2006/relationships/package" Target="../embeddings/Microsoft_Excel_Worksheet1024.xlsx"/></Relationships>
</file>

<file path=ppt/charts/_rels/chartEx1026.xml.rels><?xml version="1.0" encoding="UTF-8" standalone="yes"?>
<Relationships xmlns="http://schemas.openxmlformats.org/package/2006/relationships"><Relationship Id="rId3" Type="http://schemas.microsoft.com/office/2011/relationships/chartColorStyle" Target="colors1026.xml"/><Relationship Id="rId2" Type="http://schemas.microsoft.com/office/2011/relationships/chartStyle" Target="style1026.xml"/><Relationship Id="rId1" Type="http://schemas.openxmlformats.org/officeDocument/2006/relationships/package" Target="../embeddings/Microsoft_Excel_Worksheet1025.xlsx"/></Relationships>
</file>

<file path=ppt/charts/_rels/chartEx1027.xml.rels><?xml version="1.0" encoding="UTF-8" standalone="yes"?>
<Relationships xmlns="http://schemas.openxmlformats.org/package/2006/relationships"><Relationship Id="rId3" Type="http://schemas.microsoft.com/office/2011/relationships/chartColorStyle" Target="colors1027.xml"/><Relationship Id="rId2" Type="http://schemas.microsoft.com/office/2011/relationships/chartStyle" Target="style1027.xml"/><Relationship Id="rId1" Type="http://schemas.openxmlformats.org/officeDocument/2006/relationships/package" Target="../embeddings/Microsoft_Excel_Worksheet1026.xlsx"/></Relationships>
</file>

<file path=ppt/charts/_rels/chartEx1028.xml.rels><?xml version="1.0" encoding="UTF-8" standalone="yes"?>
<Relationships xmlns="http://schemas.openxmlformats.org/package/2006/relationships"><Relationship Id="rId3" Type="http://schemas.microsoft.com/office/2011/relationships/chartColorStyle" Target="colors1028.xml"/><Relationship Id="rId2" Type="http://schemas.microsoft.com/office/2011/relationships/chartStyle" Target="style1028.xml"/><Relationship Id="rId1" Type="http://schemas.openxmlformats.org/officeDocument/2006/relationships/package" Target="../embeddings/Microsoft_Excel_Worksheet1027.xlsx"/></Relationships>
</file>

<file path=ppt/charts/_rels/chartEx1029.xml.rels><?xml version="1.0" encoding="UTF-8" standalone="yes"?>
<Relationships xmlns="http://schemas.openxmlformats.org/package/2006/relationships"><Relationship Id="rId3" Type="http://schemas.microsoft.com/office/2011/relationships/chartColorStyle" Target="colors1029.xml"/><Relationship Id="rId2" Type="http://schemas.microsoft.com/office/2011/relationships/chartStyle" Target="style1029.xml"/><Relationship Id="rId1" Type="http://schemas.openxmlformats.org/officeDocument/2006/relationships/package" Target="../embeddings/Microsoft_Excel_Worksheet1028.xlsx"/></Relationships>
</file>

<file path=ppt/charts/_rels/chartEx103.xml.rels><?xml version="1.0" encoding="UTF-8" standalone="yes"?>
<Relationships xmlns="http://schemas.openxmlformats.org/package/2006/relationships"><Relationship Id="rId3" Type="http://schemas.microsoft.com/office/2011/relationships/chartColorStyle" Target="colors103.xml"/><Relationship Id="rId2" Type="http://schemas.microsoft.com/office/2011/relationships/chartStyle" Target="style103.xml"/><Relationship Id="rId1" Type="http://schemas.openxmlformats.org/officeDocument/2006/relationships/package" Target="../embeddings/Microsoft_Excel_Worksheet102.xlsx"/></Relationships>
</file>

<file path=ppt/charts/_rels/chartEx1030.xml.rels><?xml version="1.0" encoding="UTF-8" standalone="yes"?>
<Relationships xmlns="http://schemas.openxmlformats.org/package/2006/relationships"><Relationship Id="rId3" Type="http://schemas.microsoft.com/office/2011/relationships/chartColorStyle" Target="colors1030.xml"/><Relationship Id="rId2" Type="http://schemas.microsoft.com/office/2011/relationships/chartStyle" Target="style1030.xml"/><Relationship Id="rId1" Type="http://schemas.openxmlformats.org/officeDocument/2006/relationships/package" Target="../embeddings/Microsoft_Excel_Worksheet1029.xlsx"/></Relationships>
</file>

<file path=ppt/charts/_rels/chartEx1031.xml.rels><?xml version="1.0" encoding="UTF-8" standalone="yes"?>
<Relationships xmlns="http://schemas.openxmlformats.org/package/2006/relationships"><Relationship Id="rId3" Type="http://schemas.microsoft.com/office/2011/relationships/chartColorStyle" Target="colors1031.xml"/><Relationship Id="rId2" Type="http://schemas.microsoft.com/office/2011/relationships/chartStyle" Target="style1031.xml"/><Relationship Id="rId1" Type="http://schemas.openxmlformats.org/officeDocument/2006/relationships/package" Target="../embeddings/Microsoft_Excel_Worksheet1030.xlsx"/></Relationships>
</file>

<file path=ppt/charts/_rels/chartEx1032.xml.rels><?xml version="1.0" encoding="UTF-8" standalone="yes"?>
<Relationships xmlns="http://schemas.openxmlformats.org/package/2006/relationships"><Relationship Id="rId3" Type="http://schemas.microsoft.com/office/2011/relationships/chartColorStyle" Target="colors1032.xml"/><Relationship Id="rId2" Type="http://schemas.microsoft.com/office/2011/relationships/chartStyle" Target="style1032.xml"/><Relationship Id="rId1" Type="http://schemas.openxmlformats.org/officeDocument/2006/relationships/package" Target="../embeddings/Microsoft_Excel_Worksheet1031.xlsx"/></Relationships>
</file>

<file path=ppt/charts/_rels/chartEx1033.xml.rels><?xml version="1.0" encoding="UTF-8" standalone="yes"?>
<Relationships xmlns="http://schemas.openxmlformats.org/package/2006/relationships"><Relationship Id="rId3" Type="http://schemas.microsoft.com/office/2011/relationships/chartColorStyle" Target="colors1033.xml"/><Relationship Id="rId2" Type="http://schemas.microsoft.com/office/2011/relationships/chartStyle" Target="style1033.xml"/><Relationship Id="rId1" Type="http://schemas.openxmlformats.org/officeDocument/2006/relationships/package" Target="../embeddings/Microsoft_Excel_Worksheet1032.xlsx"/></Relationships>
</file>

<file path=ppt/charts/_rels/chartEx1034.xml.rels><?xml version="1.0" encoding="UTF-8" standalone="yes"?>
<Relationships xmlns="http://schemas.openxmlformats.org/package/2006/relationships"><Relationship Id="rId3" Type="http://schemas.microsoft.com/office/2011/relationships/chartColorStyle" Target="colors1034.xml"/><Relationship Id="rId2" Type="http://schemas.microsoft.com/office/2011/relationships/chartStyle" Target="style1034.xml"/><Relationship Id="rId1" Type="http://schemas.openxmlformats.org/officeDocument/2006/relationships/package" Target="../embeddings/Microsoft_Excel_Worksheet1033.xlsx"/></Relationships>
</file>

<file path=ppt/charts/_rels/chartEx1035.xml.rels><?xml version="1.0" encoding="UTF-8" standalone="yes"?>
<Relationships xmlns="http://schemas.openxmlformats.org/package/2006/relationships"><Relationship Id="rId3" Type="http://schemas.microsoft.com/office/2011/relationships/chartColorStyle" Target="colors1035.xml"/><Relationship Id="rId2" Type="http://schemas.microsoft.com/office/2011/relationships/chartStyle" Target="style1035.xml"/><Relationship Id="rId1" Type="http://schemas.openxmlformats.org/officeDocument/2006/relationships/package" Target="../embeddings/Microsoft_Excel_Worksheet1034.xlsx"/></Relationships>
</file>

<file path=ppt/charts/_rels/chartEx1036.xml.rels><?xml version="1.0" encoding="UTF-8" standalone="yes"?>
<Relationships xmlns="http://schemas.openxmlformats.org/package/2006/relationships"><Relationship Id="rId3" Type="http://schemas.microsoft.com/office/2011/relationships/chartColorStyle" Target="colors1036.xml"/><Relationship Id="rId2" Type="http://schemas.microsoft.com/office/2011/relationships/chartStyle" Target="style1036.xml"/><Relationship Id="rId1" Type="http://schemas.openxmlformats.org/officeDocument/2006/relationships/package" Target="../embeddings/Microsoft_Excel_Worksheet1035.xlsx"/></Relationships>
</file>

<file path=ppt/charts/_rels/chartEx1037.xml.rels><?xml version="1.0" encoding="UTF-8" standalone="yes"?>
<Relationships xmlns="http://schemas.openxmlformats.org/package/2006/relationships"><Relationship Id="rId3" Type="http://schemas.microsoft.com/office/2011/relationships/chartColorStyle" Target="colors1037.xml"/><Relationship Id="rId2" Type="http://schemas.microsoft.com/office/2011/relationships/chartStyle" Target="style1037.xml"/><Relationship Id="rId1" Type="http://schemas.openxmlformats.org/officeDocument/2006/relationships/package" Target="../embeddings/Microsoft_Excel_Worksheet1036.xlsx"/></Relationships>
</file>

<file path=ppt/charts/_rels/chartEx1038.xml.rels><?xml version="1.0" encoding="UTF-8" standalone="yes"?>
<Relationships xmlns="http://schemas.openxmlformats.org/package/2006/relationships"><Relationship Id="rId3" Type="http://schemas.microsoft.com/office/2011/relationships/chartColorStyle" Target="colors1038.xml"/><Relationship Id="rId2" Type="http://schemas.microsoft.com/office/2011/relationships/chartStyle" Target="style1038.xml"/><Relationship Id="rId1" Type="http://schemas.openxmlformats.org/officeDocument/2006/relationships/package" Target="../embeddings/Microsoft_Excel_Worksheet1037.xlsx"/></Relationships>
</file>

<file path=ppt/charts/_rels/chartEx1039.xml.rels><?xml version="1.0" encoding="UTF-8" standalone="yes"?>
<Relationships xmlns="http://schemas.openxmlformats.org/package/2006/relationships"><Relationship Id="rId3" Type="http://schemas.microsoft.com/office/2011/relationships/chartColorStyle" Target="colors1039.xml"/><Relationship Id="rId2" Type="http://schemas.microsoft.com/office/2011/relationships/chartStyle" Target="style1039.xml"/><Relationship Id="rId1" Type="http://schemas.openxmlformats.org/officeDocument/2006/relationships/package" Target="../embeddings/Microsoft_Excel_Worksheet1038.xlsx"/></Relationships>
</file>

<file path=ppt/charts/_rels/chartEx104.xml.rels><?xml version="1.0" encoding="UTF-8" standalone="yes"?>
<Relationships xmlns="http://schemas.openxmlformats.org/package/2006/relationships"><Relationship Id="rId3" Type="http://schemas.microsoft.com/office/2011/relationships/chartColorStyle" Target="colors104.xml"/><Relationship Id="rId2" Type="http://schemas.microsoft.com/office/2011/relationships/chartStyle" Target="style104.xml"/><Relationship Id="rId1" Type="http://schemas.openxmlformats.org/officeDocument/2006/relationships/package" Target="../embeddings/Microsoft_Excel_Worksheet103.xlsx"/></Relationships>
</file>

<file path=ppt/charts/_rels/chartEx1040.xml.rels><?xml version="1.0" encoding="UTF-8" standalone="yes"?>
<Relationships xmlns="http://schemas.openxmlformats.org/package/2006/relationships"><Relationship Id="rId3" Type="http://schemas.microsoft.com/office/2011/relationships/chartColorStyle" Target="colors1040.xml"/><Relationship Id="rId2" Type="http://schemas.microsoft.com/office/2011/relationships/chartStyle" Target="style1040.xml"/><Relationship Id="rId1" Type="http://schemas.openxmlformats.org/officeDocument/2006/relationships/package" Target="../embeddings/Microsoft_Excel_Worksheet1039.xlsx"/></Relationships>
</file>

<file path=ppt/charts/_rels/chartEx1041.xml.rels><?xml version="1.0" encoding="UTF-8" standalone="yes"?>
<Relationships xmlns="http://schemas.openxmlformats.org/package/2006/relationships"><Relationship Id="rId3" Type="http://schemas.microsoft.com/office/2011/relationships/chartColorStyle" Target="colors1041.xml"/><Relationship Id="rId2" Type="http://schemas.microsoft.com/office/2011/relationships/chartStyle" Target="style1041.xml"/><Relationship Id="rId1" Type="http://schemas.openxmlformats.org/officeDocument/2006/relationships/package" Target="../embeddings/Microsoft_Excel_Worksheet1040.xlsx"/></Relationships>
</file>

<file path=ppt/charts/_rels/chartEx1042.xml.rels><?xml version="1.0" encoding="UTF-8" standalone="yes"?>
<Relationships xmlns="http://schemas.openxmlformats.org/package/2006/relationships"><Relationship Id="rId3" Type="http://schemas.microsoft.com/office/2011/relationships/chartColorStyle" Target="colors1042.xml"/><Relationship Id="rId2" Type="http://schemas.microsoft.com/office/2011/relationships/chartStyle" Target="style1042.xml"/><Relationship Id="rId1" Type="http://schemas.openxmlformats.org/officeDocument/2006/relationships/package" Target="../embeddings/Microsoft_Excel_Worksheet1041.xlsx"/></Relationships>
</file>

<file path=ppt/charts/_rels/chartEx1043.xml.rels><?xml version="1.0" encoding="UTF-8" standalone="yes"?>
<Relationships xmlns="http://schemas.openxmlformats.org/package/2006/relationships"><Relationship Id="rId3" Type="http://schemas.microsoft.com/office/2011/relationships/chartColorStyle" Target="colors1043.xml"/><Relationship Id="rId2" Type="http://schemas.microsoft.com/office/2011/relationships/chartStyle" Target="style1043.xml"/><Relationship Id="rId1" Type="http://schemas.openxmlformats.org/officeDocument/2006/relationships/package" Target="../embeddings/Microsoft_Excel_Worksheet1042.xlsx"/></Relationships>
</file>

<file path=ppt/charts/_rels/chartEx1044.xml.rels><?xml version="1.0" encoding="UTF-8" standalone="yes"?>
<Relationships xmlns="http://schemas.openxmlformats.org/package/2006/relationships"><Relationship Id="rId3" Type="http://schemas.microsoft.com/office/2011/relationships/chartColorStyle" Target="colors1044.xml"/><Relationship Id="rId2" Type="http://schemas.microsoft.com/office/2011/relationships/chartStyle" Target="style1044.xml"/><Relationship Id="rId1" Type="http://schemas.openxmlformats.org/officeDocument/2006/relationships/package" Target="../embeddings/Microsoft_Excel_Worksheet1043.xlsx"/></Relationships>
</file>

<file path=ppt/charts/_rels/chartEx1045.xml.rels><?xml version="1.0" encoding="UTF-8" standalone="yes"?>
<Relationships xmlns="http://schemas.openxmlformats.org/package/2006/relationships"><Relationship Id="rId3" Type="http://schemas.microsoft.com/office/2011/relationships/chartColorStyle" Target="colors1045.xml"/><Relationship Id="rId2" Type="http://schemas.microsoft.com/office/2011/relationships/chartStyle" Target="style1045.xml"/><Relationship Id="rId1" Type="http://schemas.openxmlformats.org/officeDocument/2006/relationships/package" Target="../embeddings/Microsoft_Excel_Worksheet1044.xlsx"/></Relationships>
</file>

<file path=ppt/charts/_rels/chartEx1046.xml.rels><?xml version="1.0" encoding="UTF-8" standalone="yes"?>
<Relationships xmlns="http://schemas.openxmlformats.org/package/2006/relationships"><Relationship Id="rId3" Type="http://schemas.microsoft.com/office/2011/relationships/chartColorStyle" Target="colors1046.xml"/><Relationship Id="rId2" Type="http://schemas.microsoft.com/office/2011/relationships/chartStyle" Target="style1046.xml"/><Relationship Id="rId1" Type="http://schemas.openxmlformats.org/officeDocument/2006/relationships/package" Target="../embeddings/Microsoft_Excel_Worksheet1045.xlsx"/></Relationships>
</file>

<file path=ppt/charts/_rels/chartEx1047.xml.rels><?xml version="1.0" encoding="UTF-8" standalone="yes"?>
<Relationships xmlns="http://schemas.openxmlformats.org/package/2006/relationships"><Relationship Id="rId3" Type="http://schemas.microsoft.com/office/2011/relationships/chartColorStyle" Target="colors1047.xml"/><Relationship Id="rId2" Type="http://schemas.microsoft.com/office/2011/relationships/chartStyle" Target="style1047.xml"/><Relationship Id="rId1" Type="http://schemas.openxmlformats.org/officeDocument/2006/relationships/package" Target="../embeddings/Microsoft_Excel_Worksheet1046.xlsx"/></Relationships>
</file>

<file path=ppt/charts/_rels/chartEx1048.xml.rels><?xml version="1.0" encoding="UTF-8" standalone="yes"?>
<Relationships xmlns="http://schemas.openxmlformats.org/package/2006/relationships"><Relationship Id="rId3" Type="http://schemas.microsoft.com/office/2011/relationships/chartColorStyle" Target="colors1048.xml"/><Relationship Id="rId2" Type="http://schemas.microsoft.com/office/2011/relationships/chartStyle" Target="style1048.xml"/><Relationship Id="rId1" Type="http://schemas.openxmlformats.org/officeDocument/2006/relationships/package" Target="../embeddings/Microsoft_Excel_Worksheet1047.xlsx"/></Relationships>
</file>

<file path=ppt/charts/_rels/chartEx1049.xml.rels><?xml version="1.0" encoding="UTF-8" standalone="yes"?>
<Relationships xmlns="http://schemas.openxmlformats.org/package/2006/relationships"><Relationship Id="rId3" Type="http://schemas.microsoft.com/office/2011/relationships/chartColorStyle" Target="colors1049.xml"/><Relationship Id="rId2" Type="http://schemas.microsoft.com/office/2011/relationships/chartStyle" Target="style1049.xml"/><Relationship Id="rId1" Type="http://schemas.openxmlformats.org/officeDocument/2006/relationships/package" Target="../embeddings/Microsoft_Excel_Worksheet1048.xlsx"/></Relationships>
</file>

<file path=ppt/charts/_rels/chartEx105.xml.rels><?xml version="1.0" encoding="UTF-8" standalone="yes"?>
<Relationships xmlns="http://schemas.openxmlformats.org/package/2006/relationships"><Relationship Id="rId3" Type="http://schemas.microsoft.com/office/2011/relationships/chartColorStyle" Target="colors105.xml"/><Relationship Id="rId2" Type="http://schemas.microsoft.com/office/2011/relationships/chartStyle" Target="style105.xml"/><Relationship Id="rId1" Type="http://schemas.openxmlformats.org/officeDocument/2006/relationships/package" Target="../embeddings/Microsoft_Excel_Worksheet104.xlsx"/></Relationships>
</file>

<file path=ppt/charts/_rels/chartEx1050.xml.rels><?xml version="1.0" encoding="UTF-8" standalone="yes"?>
<Relationships xmlns="http://schemas.openxmlformats.org/package/2006/relationships"><Relationship Id="rId3" Type="http://schemas.microsoft.com/office/2011/relationships/chartColorStyle" Target="colors1050.xml"/><Relationship Id="rId2" Type="http://schemas.microsoft.com/office/2011/relationships/chartStyle" Target="style1050.xml"/><Relationship Id="rId1" Type="http://schemas.openxmlformats.org/officeDocument/2006/relationships/package" Target="../embeddings/Microsoft_Excel_Worksheet1049.xlsx"/></Relationships>
</file>

<file path=ppt/charts/_rels/chartEx1051.xml.rels><?xml version="1.0" encoding="UTF-8" standalone="yes"?>
<Relationships xmlns="http://schemas.openxmlformats.org/package/2006/relationships"><Relationship Id="rId3" Type="http://schemas.microsoft.com/office/2011/relationships/chartColorStyle" Target="colors1051.xml"/><Relationship Id="rId2" Type="http://schemas.microsoft.com/office/2011/relationships/chartStyle" Target="style1051.xml"/><Relationship Id="rId1" Type="http://schemas.openxmlformats.org/officeDocument/2006/relationships/package" Target="../embeddings/Microsoft_Excel_Worksheet1050.xlsx"/></Relationships>
</file>

<file path=ppt/charts/_rels/chartEx1052.xml.rels><?xml version="1.0" encoding="UTF-8" standalone="yes"?>
<Relationships xmlns="http://schemas.openxmlformats.org/package/2006/relationships"><Relationship Id="rId3" Type="http://schemas.microsoft.com/office/2011/relationships/chartColorStyle" Target="colors1052.xml"/><Relationship Id="rId2" Type="http://schemas.microsoft.com/office/2011/relationships/chartStyle" Target="style1052.xml"/><Relationship Id="rId1" Type="http://schemas.openxmlformats.org/officeDocument/2006/relationships/package" Target="../embeddings/Microsoft_Excel_Worksheet1051.xlsx"/></Relationships>
</file>

<file path=ppt/charts/_rels/chartEx1053.xml.rels><?xml version="1.0" encoding="UTF-8" standalone="yes"?>
<Relationships xmlns="http://schemas.openxmlformats.org/package/2006/relationships"><Relationship Id="rId3" Type="http://schemas.microsoft.com/office/2011/relationships/chartColorStyle" Target="colors1053.xml"/><Relationship Id="rId2" Type="http://schemas.microsoft.com/office/2011/relationships/chartStyle" Target="style1053.xml"/><Relationship Id="rId1" Type="http://schemas.openxmlformats.org/officeDocument/2006/relationships/package" Target="../embeddings/Microsoft_Excel_Worksheet1052.xlsx"/></Relationships>
</file>

<file path=ppt/charts/_rels/chartEx1054.xml.rels><?xml version="1.0" encoding="UTF-8" standalone="yes"?>
<Relationships xmlns="http://schemas.openxmlformats.org/package/2006/relationships"><Relationship Id="rId3" Type="http://schemas.microsoft.com/office/2011/relationships/chartColorStyle" Target="colors1054.xml"/><Relationship Id="rId2" Type="http://schemas.microsoft.com/office/2011/relationships/chartStyle" Target="style1054.xml"/><Relationship Id="rId1" Type="http://schemas.openxmlformats.org/officeDocument/2006/relationships/package" Target="../embeddings/Microsoft_Excel_Worksheet1053.xlsx"/></Relationships>
</file>

<file path=ppt/charts/_rels/chartEx1055.xml.rels><?xml version="1.0" encoding="UTF-8" standalone="yes"?>
<Relationships xmlns="http://schemas.openxmlformats.org/package/2006/relationships"><Relationship Id="rId3" Type="http://schemas.microsoft.com/office/2011/relationships/chartColorStyle" Target="colors1055.xml"/><Relationship Id="rId2" Type="http://schemas.microsoft.com/office/2011/relationships/chartStyle" Target="style1055.xml"/><Relationship Id="rId1" Type="http://schemas.openxmlformats.org/officeDocument/2006/relationships/package" Target="../embeddings/Microsoft_Excel_Worksheet1054.xlsx"/></Relationships>
</file>

<file path=ppt/charts/_rels/chartEx1056.xml.rels><?xml version="1.0" encoding="UTF-8" standalone="yes"?>
<Relationships xmlns="http://schemas.openxmlformats.org/package/2006/relationships"><Relationship Id="rId3" Type="http://schemas.microsoft.com/office/2011/relationships/chartColorStyle" Target="colors1056.xml"/><Relationship Id="rId2" Type="http://schemas.microsoft.com/office/2011/relationships/chartStyle" Target="style1056.xml"/><Relationship Id="rId1" Type="http://schemas.openxmlformats.org/officeDocument/2006/relationships/package" Target="../embeddings/Microsoft_Excel_Worksheet1055.xlsx"/></Relationships>
</file>

<file path=ppt/charts/_rels/chartEx1057.xml.rels><?xml version="1.0" encoding="UTF-8" standalone="yes"?>
<Relationships xmlns="http://schemas.openxmlformats.org/package/2006/relationships"><Relationship Id="rId3" Type="http://schemas.microsoft.com/office/2011/relationships/chartColorStyle" Target="colors1057.xml"/><Relationship Id="rId2" Type="http://schemas.microsoft.com/office/2011/relationships/chartStyle" Target="style1057.xml"/><Relationship Id="rId1" Type="http://schemas.openxmlformats.org/officeDocument/2006/relationships/package" Target="../embeddings/Microsoft_Excel_Worksheet1056.xlsx"/></Relationships>
</file>

<file path=ppt/charts/_rels/chartEx1058.xml.rels><?xml version="1.0" encoding="UTF-8" standalone="yes"?>
<Relationships xmlns="http://schemas.openxmlformats.org/package/2006/relationships"><Relationship Id="rId3" Type="http://schemas.microsoft.com/office/2011/relationships/chartColorStyle" Target="colors1058.xml"/><Relationship Id="rId2" Type="http://schemas.microsoft.com/office/2011/relationships/chartStyle" Target="style1058.xml"/><Relationship Id="rId1" Type="http://schemas.openxmlformats.org/officeDocument/2006/relationships/package" Target="../embeddings/Microsoft_Excel_Worksheet1057.xlsx"/></Relationships>
</file>

<file path=ppt/charts/_rels/chartEx1059.xml.rels><?xml version="1.0" encoding="UTF-8" standalone="yes"?>
<Relationships xmlns="http://schemas.openxmlformats.org/package/2006/relationships"><Relationship Id="rId3" Type="http://schemas.microsoft.com/office/2011/relationships/chartColorStyle" Target="colors1059.xml"/><Relationship Id="rId2" Type="http://schemas.microsoft.com/office/2011/relationships/chartStyle" Target="style1059.xml"/><Relationship Id="rId1" Type="http://schemas.openxmlformats.org/officeDocument/2006/relationships/package" Target="../embeddings/Microsoft_Excel_Worksheet1058.xlsx"/></Relationships>
</file>

<file path=ppt/charts/_rels/chartEx106.xml.rels><?xml version="1.0" encoding="UTF-8" standalone="yes"?>
<Relationships xmlns="http://schemas.openxmlformats.org/package/2006/relationships"><Relationship Id="rId3" Type="http://schemas.microsoft.com/office/2011/relationships/chartColorStyle" Target="colors106.xml"/><Relationship Id="rId2" Type="http://schemas.microsoft.com/office/2011/relationships/chartStyle" Target="style106.xml"/><Relationship Id="rId1" Type="http://schemas.openxmlformats.org/officeDocument/2006/relationships/package" Target="../embeddings/Microsoft_Excel_Worksheet105.xlsx"/></Relationships>
</file>

<file path=ppt/charts/_rels/chartEx1060.xml.rels><?xml version="1.0" encoding="UTF-8" standalone="yes"?>
<Relationships xmlns="http://schemas.openxmlformats.org/package/2006/relationships"><Relationship Id="rId3" Type="http://schemas.microsoft.com/office/2011/relationships/chartColorStyle" Target="colors1060.xml"/><Relationship Id="rId2" Type="http://schemas.microsoft.com/office/2011/relationships/chartStyle" Target="style1060.xml"/><Relationship Id="rId1" Type="http://schemas.openxmlformats.org/officeDocument/2006/relationships/package" Target="../embeddings/Microsoft_Excel_Worksheet1059.xlsx"/></Relationships>
</file>

<file path=ppt/charts/_rels/chartEx1061.xml.rels><?xml version="1.0" encoding="UTF-8" standalone="yes"?>
<Relationships xmlns="http://schemas.openxmlformats.org/package/2006/relationships"><Relationship Id="rId3" Type="http://schemas.microsoft.com/office/2011/relationships/chartColorStyle" Target="colors1061.xml"/><Relationship Id="rId2" Type="http://schemas.microsoft.com/office/2011/relationships/chartStyle" Target="style1061.xml"/><Relationship Id="rId1" Type="http://schemas.openxmlformats.org/officeDocument/2006/relationships/package" Target="../embeddings/Microsoft_Excel_Worksheet1060.xlsx"/></Relationships>
</file>

<file path=ppt/charts/_rels/chartEx1062.xml.rels><?xml version="1.0" encoding="UTF-8" standalone="yes"?>
<Relationships xmlns="http://schemas.openxmlformats.org/package/2006/relationships"><Relationship Id="rId3" Type="http://schemas.microsoft.com/office/2011/relationships/chartColorStyle" Target="colors1062.xml"/><Relationship Id="rId2" Type="http://schemas.microsoft.com/office/2011/relationships/chartStyle" Target="style1062.xml"/><Relationship Id="rId1" Type="http://schemas.openxmlformats.org/officeDocument/2006/relationships/package" Target="../embeddings/Microsoft_Excel_Worksheet1061.xlsx"/></Relationships>
</file>

<file path=ppt/charts/_rels/chartEx1063.xml.rels><?xml version="1.0" encoding="UTF-8" standalone="yes"?>
<Relationships xmlns="http://schemas.openxmlformats.org/package/2006/relationships"><Relationship Id="rId3" Type="http://schemas.microsoft.com/office/2011/relationships/chartColorStyle" Target="colors1063.xml"/><Relationship Id="rId2" Type="http://schemas.microsoft.com/office/2011/relationships/chartStyle" Target="style1063.xml"/><Relationship Id="rId1" Type="http://schemas.openxmlformats.org/officeDocument/2006/relationships/package" Target="../embeddings/Microsoft_Excel_Worksheet1062.xlsx"/></Relationships>
</file>

<file path=ppt/charts/_rels/chartEx1064.xml.rels><?xml version="1.0" encoding="UTF-8" standalone="yes"?>
<Relationships xmlns="http://schemas.openxmlformats.org/package/2006/relationships"><Relationship Id="rId3" Type="http://schemas.microsoft.com/office/2011/relationships/chartColorStyle" Target="colors1064.xml"/><Relationship Id="rId2" Type="http://schemas.microsoft.com/office/2011/relationships/chartStyle" Target="style1064.xml"/><Relationship Id="rId1" Type="http://schemas.openxmlformats.org/officeDocument/2006/relationships/package" Target="../embeddings/Microsoft_Excel_Worksheet1063.xlsx"/></Relationships>
</file>

<file path=ppt/charts/_rels/chartEx1065.xml.rels><?xml version="1.0" encoding="UTF-8" standalone="yes"?>
<Relationships xmlns="http://schemas.openxmlformats.org/package/2006/relationships"><Relationship Id="rId3" Type="http://schemas.microsoft.com/office/2011/relationships/chartColorStyle" Target="colors1065.xml"/><Relationship Id="rId2" Type="http://schemas.microsoft.com/office/2011/relationships/chartStyle" Target="style1065.xml"/><Relationship Id="rId1" Type="http://schemas.openxmlformats.org/officeDocument/2006/relationships/package" Target="../embeddings/Microsoft_Excel_Worksheet1064.xlsx"/></Relationships>
</file>

<file path=ppt/charts/_rels/chartEx1066.xml.rels><?xml version="1.0" encoding="UTF-8" standalone="yes"?>
<Relationships xmlns="http://schemas.openxmlformats.org/package/2006/relationships"><Relationship Id="rId3" Type="http://schemas.microsoft.com/office/2011/relationships/chartColorStyle" Target="colors1066.xml"/><Relationship Id="rId2" Type="http://schemas.microsoft.com/office/2011/relationships/chartStyle" Target="style1066.xml"/><Relationship Id="rId1" Type="http://schemas.openxmlformats.org/officeDocument/2006/relationships/package" Target="../embeddings/Microsoft_Excel_Worksheet1065.xlsx"/></Relationships>
</file>

<file path=ppt/charts/_rels/chartEx1067.xml.rels><?xml version="1.0" encoding="UTF-8" standalone="yes"?>
<Relationships xmlns="http://schemas.openxmlformats.org/package/2006/relationships"><Relationship Id="rId3" Type="http://schemas.microsoft.com/office/2011/relationships/chartColorStyle" Target="colors1067.xml"/><Relationship Id="rId2" Type="http://schemas.microsoft.com/office/2011/relationships/chartStyle" Target="style1067.xml"/><Relationship Id="rId1" Type="http://schemas.openxmlformats.org/officeDocument/2006/relationships/package" Target="../embeddings/Microsoft_Excel_Worksheet1066.xlsx"/></Relationships>
</file>

<file path=ppt/charts/_rels/chartEx1068.xml.rels><?xml version="1.0" encoding="UTF-8" standalone="yes"?>
<Relationships xmlns="http://schemas.openxmlformats.org/package/2006/relationships"><Relationship Id="rId3" Type="http://schemas.microsoft.com/office/2011/relationships/chartColorStyle" Target="colors1068.xml"/><Relationship Id="rId2" Type="http://schemas.microsoft.com/office/2011/relationships/chartStyle" Target="style1068.xml"/><Relationship Id="rId1" Type="http://schemas.openxmlformats.org/officeDocument/2006/relationships/package" Target="../embeddings/Microsoft_Excel_Worksheet1067.xlsx"/></Relationships>
</file>

<file path=ppt/charts/_rels/chartEx1069.xml.rels><?xml version="1.0" encoding="UTF-8" standalone="yes"?>
<Relationships xmlns="http://schemas.openxmlformats.org/package/2006/relationships"><Relationship Id="rId3" Type="http://schemas.microsoft.com/office/2011/relationships/chartColorStyle" Target="colors1069.xml"/><Relationship Id="rId2" Type="http://schemas.microsoft.com/office/2011/relationships/chartStyle" Target="style1069.xml"/><Relationship Id="rId1" Type="http://schemas.openxmlformats.org/officeDocument/2006/relationships/package" Target="../embeddings/Microsoft_Excel_Worksheet1068.xlsx"/></Relationships>
</file>

<file path=ppt/charts/_rels/chartEx107.xml.rels><?xml version="1.0" encoding="UTF-8" standalone="yes"?>
<Relationships xmlns="http://schemas.openxmlformats.org/package/2006/relationships"><Relationship Id="rId3" Type="http://schemas.microsoft.com/office/2011/relationships/chartColorStyle" Target="colors107.xml"/><Relationship Id="rId2" Type="http://schemas.microsoft.com/office/2011/relationships/chartStyle" Target="style107.xml"/><Relationship Id="rId1" Type="http://schemas.openxmlformats.org/officeDocument/2006/relationships/package" Target="../embeddings/Microsoft_Excel_Worksheet106.xlsx"/></Relationships>
</file>

<file path=ppt/charts/_rels/chartEx1070.xml.rels><?xml version="1.0" encoding="UTF-8" standalone="yes"?>
<Relationships xmlns="http://schemas.openxmlformats.org/package/2006/relationships"><Relationship Id="rId3" Type="http://schemas.microsoft.com/office/2011/relationships/chartColorStyle" Target="colors1070.xml"/><Relationship Id="rId2" Type="http://schemas.microsoft.com/office/2011/relationships/chartStyle" Target="style1070.xml"/><Relationship Id="rId1" Type="http://schemas.openxmlformats.org/officeDocument/2006/relationships/package" Target="../embeddings/Microsoft_Excel_Worksheet1069.xlsx"/></Relationships>
</file>

<file path=ppt/charts/_rels/chartEx1071.xml.rels><?xml version="1.0" encoding="UTF-8" standalone="yes"?>
<Relationships xmlns="http://schemas.openxmlformats.org/package/2006/relationships"><Relationship Id="rId3" Type="http://schemas.microsoft.com/office/2011/relationships/chartColorStyle" Target="colors1071.xml"/><Relationship Id="rId2" Type="http://schemas.microsoft.com/office/2011/relationships/chartStyle" Target="style1071.xml"/><Relationship Id="rId1" Type="http://schemas.openxmlformats.org/officeDocument/2006/relationships/package" Target="../embeddings/Microsoft_Excel_Worksheet1070.xlsx"/></Relationships>
</file>

<file path=ppt/charts/_rels/chartEx1072.xml.rels><?xml version="1.0" encoding="UTF-8" standalone="yes"?>
<Relationships xmlns="http://schemas.openxmlformats.org/package/2006/relationships"><Relationship Id="rId3" Type="http://schemas.microsoft.com/office/2011/relationships/chartColorStyle" Target="colors1072.xml"/><Relationship Id="rId2" Type="http://schemas.microsoft.com/office/2011/relationships/chartStyle" Target="style1072.xml"/><Relationship Id="rId1" Type="http://schemas.openxmlformats.org/officeDocument/2006/relationships/package" Target="../embeddings/Microsoft_Excel_Worksheet1071.xlsx"/></Relationships>
</file>

<file path=ppt/charts/_rels/chartEx1073.xml.rels><?xml version="1.0" encoding="UTF-8" standalone="yes"?>
<Relationships xmlns="http://schemas.openxmlformats.org/package/2006/relationships"><Relationship Id="rId3" Type="http://schemas.microsoft.com/office/2011/relationships/chartColorStyle" Target="colors1073.xml"/><Relationship Id="rId2" Type="http://schemas.microsoft.com/office/2011/relationships/chartStyle" Target="style1073.xml"/><Relationship Id="rId1" Type="http://schemas.openxmlformats.org/officeDocument/2006/relationships/package" Target="../embeddings/Microsoft_Excel_Worksheet1072.xlsx"/></Relationships>
</file>

<file path=ppt/charts/_rels/chartEx1074.xml.rels><?xml version="1.0" encoding="UTF-8" standalone="yes"?>
<Relationships xmlns="http://schemas.openxmlformats.org/package/2006/relationships"><Relationship Id="rId3" Type="http://schemas.microsoft.com/office/2011/relationships/chartColorStyle" Target="colors1074.xml"/><Relationship Id="rId2" Type="http://schemas.microsoft.com/office/2011/relationships/chartStyle" Target="style1074.xml"/><Relationship Id="rId1" Type="http://schemas.openxmlformats.org/officeDocument/2006/relationships/package" Target="../embeddings/Microsoft_Excel_Worksheet1073.xlsx"/></Relationships>
</file>

<file path=ppt/charts/_rels/chartEx1075.xml.rels><?xml version="1.0" encoding="UTF-8" standalone="yes"?>
<Relationships xmlns="http://schemas.openxmlformats.org/package/2006/relationships"><Relationship Id="rId3" Type="http://schemas.microsoft.com/office/2011/relationships/chartColorStyle" Target="colors1075.xml"/><Relationship Id="rId2" Type="http://schemas.microsoft.com/office/2011/relationships/chartStyle" Target="style1075.xml"/><Relationship Id="rId1" Type="http://schemas.openxmlformats.org/officeDocument/2006/relationships/package" Target="../embeddings/Microsoft_Excel_Worksheet1074.xlsx"/></Relationships>
</file>

<file path=ppt/charts/_rels/chartEx1076.xml.rels><?xml version="1.0" encoding="UTF-8" standalone="yes"?>
<Relationships xmlns="http://schemas.openxmlformats.org/package/2006/relationships"><Relationship Id="rId3" Type="http://schemas.microsoft.com/office/2011/relationships/chartColorStyle" Target="colors1076.xml"/><Relationship Id="rId2" Type="http://schemas.microsoft.com/office/2011/relationships/chartStyle" Target="style1076.xml"/><Relationship Id="rId1" Type="http://schemas.openxmlformats.org/officeDocument/2006/relationships/package" Target="../embeddings/Microsoft_Excel_Worksheet1075.xlsx"/></Relationships>
</file>

<file path=ppt/charts/_rels/chartEx1077.xml.rels><?xml version="1.0" encoding="UTF-8" standalone="yes"?>
<Relationships xmlns="http://schemas.openxmlformats.org/package/2006/relationships"><Relationship Id="rId3" Type="http://schemas.microsoft.com/office/2011/relationships/chartColorStyle" Target="colors1077.xml"/><Relationship Id="rId2" Type="http://schemas.microsoft.com/office/2011/relationships/chartStyle" Target="style1077.xml"/><Relationship Id="rId1" Type="http://schemas.openxmlformats.org/officeDocument/2006/relationships/package" Target="../embeddings/Microsoft_Excel_Worksheet1076.xlsx"/></Relationships>
</file>

<file path=ppt/charts/_rels/chartEx1078.xml.rels><?xml version="1.0" encoding="UTF-8" standalone="yes"?>
<Relationships xmlns="http://schemas.openxmlformats.org/package/2006/relationships"><Relationship Id="rId3" Type="http://schemas.microsoft.com/office/2011/relationships/chartColorStyle" Target="colors1078.xml"/><Relationship Id="rId2" Type="http://schemas.microsoft.com/office/2011/relationships/chartStyle" Target="style1078.xml"/><Relationship Id="rId1" Type="http://schemas.openxmlformats.org/officeDocument/2006/relationships/package" Target="../embeddings/Microsoft_Excel_Worksheet1077.xlsx"/></Relationships>
</file>

<file path=ppt/charts/_rels/chartEx1079.xml.rels><?xml version="1.0" encoding="UTF-8" standalone="yes"?>
<Relationships xmlns="http://schemas.openxmlformats.org/package/2006/relationships"><Relationship Id="rId3" Type="http://schemas.microsoft.com/office/2011/relationships/chartColorStyle" Target="colors1079.xml"/><Relationship Id="rId2" Type="http://schemas.microsoft.com/office/2011/relationships/chartStyle" Target="style1079.xml"/><Relationship Id="rId1" Type="http://schemas.openxmlformats.org/officeDocument/2006/relationships/package" Target="../embeddings/Microsoft_Excel_Worksheet1078.xlsx"/></Relationships>
</file>

<file path=ppt/charts/_rels/chartEx108.xml.rels><?xml version="1.0" encoding="UTF-8" standalone="yes"?>
<Relationships xmlns="http://schemas.openxmlformats.org/package/2006/relationships"><Relationship Id="rId3" Type="http://schemas.microsoft.com/office/2011/relationships/chartColorStyle" Target="colors108.xml"/><Relationship Id="rId2" Type="http://schemas.microsoft.com/office/2011/relationships/chartStyle" Target="style108.xml"/><Relationship Id="rId1" Type="http://schemas.openxmlformats.org/officeDocument/2006/relationships/package" Target="../embeddings/Microsoft_Excel_Worksheet107.xlsx"/></Relationships>
</file>

<file path=ppt/charts/_rels/chartEx1080.xml.rels><?xml version="1.0" encoding="UTF-8" standalone="yes"?>
<Relationships xmlns="http://schemas.openxmlformats.org/package/2006/relationships"><Relationship Id="rId3" Type="http://schemas.microsoft.com/office/2011/relationships/chartColorStyle" Target="colors1080.xml"/><Relationship Id="rId2" Type="http://schemas.microsoft.com/office/2011/relationships/chartStyle" Target="style1080.xml"/><Relationship Id="rId1" Type="http://schemas.openxmlformats.org/officeDocument/2006/relationships/package" Target="../embeddings/Microsoft_Excel_Worksheet1079.xlsx"/></Relationships>
</file>

<file path=ppt/charts/_rels/chartEx1081.xml.rels><?xml version="1.0" encoding="UTF-8" standalone="yes"?>
<Relationships xmlns="http://schemas.openxmlformats.org/package/2006/relationships"><Relationship Id="rId3" Type="http://schemas.microsoft.com/office/2011/relationships/chartColorStyle" Target="colors1081.xml"/><Relationship Id="rId2" Type="http://schemas.microsoft.com/office/2011/relationships/chartStyle" Target="style1081.xml"/><Relationship Id="rId1" Type="http://schemas.openxmlformats.org/officeDocument/2006/relationships/package" Target="../embeddings/Microsoft_Excel_Worksheet1080.xlsx"/></Relationships>
</file>

<file path=ppt/charts/_rels/chartEx1082.xml.rels><?xml version="1.0" encoding="UTF-8" standalone="yes"?>
<Relationships xmlns="http://schemas.openxmlformats.org/package/2006/relationships"><Relationship Id="rId3" Type="http://schemas.microsoft.com/office/2011/relationships/chartColorStyle" Target="colors1082.xml"/><Relationship Id="rId2" Type="http://schemas.microsoft.com/office/2011/relationships/chartStyle" Target="style1082.xml"/><Relationship Id="rId1" Type="http://schemas.openxmlformats.org/officeDocument/2006/relationships/package" Target="../embeddings/Microsoft_Excel_Worksheet1081.xlsx"/></Relationships>
</file>

<file path=ppt/charts/_rels/chartEx1083.xml.rels><?xml version="1.0" encoding="UTF-8" standalone="yes"?>
<Relationships xmlns="http://schemas.openxmlformats.org/package/2006/relationships"><Relationship Id="rId3" Type="http://schemas.microsoft.com/office/2011/relationships/chartColorStyle" Target="colors1083.xml"/><Relationship Id="rId2" Type="http://schemas.microsoft.com/office/2011/relationships/chartStyle" Target="style1083.xml"/><Relationship Id="rId1" Type="http://schemas.openxmlformats.org/officeDocument/2006/relationships/package" Target="../embeddings/Microsoft_Excel_Worksheet1082.xlsx"/></Relationships>
</file>

<file path=ppt/charts/_rels/chartEx1084.xml.rels><?xml version="1.0" encoding="UTF-8" standalone="yes"?>
<Relationships xmlns="http://schemas.openxmlformats.org/package/2006/relationships"><Relationship Id="rId3" Type="http://schemas.microsoft.com/office/2011/relationships/chartColorStyle" Target="colors1084.xml"/><Relationship Id="rId2" Type="http://schemas.microsoft.com/office/2011/relationships/chartStyle" Target="style1084.xml"/><Relationship Id="rId1" Type="http://schemas.openxmlformats.org/officeDocument/2006/relationships/package" Target="../embeddings/Microsoft_Excel_Worksheet1083.xlsx"/></Relationships>
</file>

<file path=ppt/charts/_rels/chartEx1085.xml.rels><?xml version="1.0" encoding="UTF-8" standalone="yes"?>
<Relationships xmlns="http://schemas.openxmlformats.org/package/2006/relationships"><Relationship Id="rId3" Type="http://schemas.microsoft.com/office/2011/relationships/chartColorStyle" Target="colors1085.xml"/><Relationship Id="rId2" Type="http://schemas.microsoft.com/office/2011/relationships/chartStyle" Target="style1085.xml"/><Relationship Id="rId1" Type="http://schemas.openxmlformats.org/officeDocument/2006/relationships/package" Target="../embeddings/Microsoft_Excel_Worksheet1084.xlsx"/></Relationships>
</file>

<file path=ppt/charts/_rels/chartEx1086.xml.rels><?xml version="1.0" encoding="UTF-8" standalone="yes"?>
<Relationships xmlns="http://schemas.openxmlformats.org/package/2006/relationships"><Relationship Id="rId3" Type="http://schemas.microsoft.com/office/2011/relationships/chartColorStyle" Target="colors1086.xml"/><Relationship Id="rId2" Type="http://schemas.microsoft.com/office/2011/relationships/chartStyle" Target="style1086.xml"/><Relationship Id="rId1" Type="http://schemas.openxmlformats.org/officeDocument/2006/relationships/package" Target="../embeddings/Microsoft_Excel_Worksheet1085.xlsx"/></Relationships>
</file>

<file path=ppt/charts/_rels/chartEx1087.xml.rels><?xml version="1.0" encoding="UTF-8" standalone="yes"?>
<Relationships xmlns="http://schemas.openxmlformats.org/package/2006/relationships"><Relationship Id="rId3" Type="http://schemas.microsoft.com/office/2011/relationships/chartColorStyle" Target="colors1087.xml"/><Relationship Id="rId2" Type="http://schemas.microsoft.com/office/2011/relationships/chartStyle" Target="style1087.xml"/><Relationship Id="rId1" Type="http://schemas.openxmlformats.org/officeDocument/2006/relationships/package" Target="../embeddings/Microsoft_Excel_Worksheet1086.xlsx"/></Relationships>
</file>

<file path=ppt/charts/_rels/chartEx1088.xml.rels><?xml version="1.0" encoding="UTF-8" standalone="yes"?>
<Relationships xmlns="http://schemas.openxmlformats.org/package/2006/relationships"><Relationship Id="rId3" Type="http://schemas.microsoft.com/office/2011/relationships/chartColorStyle" Target="colors1088.xml"/><Relationship Id="rId2" Type="http://schemas.microsoft.com/office/2011/relationships/chartStyle" Target="style1088.xml"/><Relationship Id="rId1" Type="http://schemas.openxmlformats.org/officeDocument/2006/relationships/package" Target="../embeddings/Microsoft_Excel_Worksheet1087.xlsx"/></Relationships>
</file>

<file path=ppt/charts/_rels/chartEx1089.xml.rels><?xml version="1.0" encoding="UTF-8" standalone="yes"?>
<Relationships xmlns="http://schemas.openxmlformats.org/package/2006/relationships"><Relationship Id="rId3" Type="http://schemas.microsoft.com/office/2011/relationships/chartColorStyle" Target="colors1089.xml"/><Relationship Id="rId2" Type="http://schemas.microsoft.com/office/2011/relationships/chartStyle" Target="style1089.xml"/><Relationship Id="rId1" Type="http://schemas.openxmlformats.org/officeDocument/2006/relationships/package" Target="../embeddings/Microsoft_Excel_Worksheet1088.xlsx"/></Relationships>
</file>

<file path=ppt/charts/_rels/chartEx109.xml.rels><?xml version="1.0" encoding="UTF-8" standalone="yes"?>
<Relationships xmlns="http://schemas.openxmlformats.org/package/2006/relationships"><Relationship Id="rId3" Type="http://schemas.microsoft.com/office/2011/relationships/chartColorStyle" Target="colors109.xml"/><Relationship Id="rId2" Type="http://schemas.microsoft.com/office/2011/relationships/chartStyle" Target="style109.xml"/><Relationship Id="rId1" Type="http://schemas.openxmlformats.org/officeDocument/2006/relationships/package" Target="../embeddings/Microsoft_Excel_Worksheet108.xlsx"/></Relationships>
</file>

<file path=ppt/charts/_rels/chartEx1090.xml.rels><?xml version="1.0" encoding="UTF-8" standalone="yes"?>
<Relationships xmlns="http://schemas.openxmlformats.org/package/2006/relationships"><Relationship Id="rId3" Type="http://schemas.microsoft.com/office/2011/relationships/chartColorStyle" Target="colors1090.xml"/><Relationship Id="rId2" Type="http://schemas.microsoft.com/office/2011/relationships/chartStyle" Target="style1090.xml"/><Relationship Id="rId1" Type="http://schemas.openxmlformats.org/officeDocument/2006/relationships/package" Target="../embeddings/Microsoft_Excel_Worksheet1089.xlsx"/></Relationships>
</file>

<file path=ppt/charts/_rels/chartEx1091.xml.rels><?xml version="1.0" encoding="UTF-8" standalone="yes"?>
<Relationships xmlns="http://schemas.openxmlformats.org/package/2006/relationships"><Relationship Id="rId3" Type="http://schemas.microsoft.com/office/2011/relationships/chartColorStyle" Target="colors1091.xml"/><Relationship Id="rId2" Type="http://schemas.microsoft.com/office/2011/relationships/chartStyle" Target="style1091.xml"/><Relationship Id="rId1" Type="http://schemas.openxmlformats.org/officeDocument/2006/relationships/package" Target="../embeddings/Microsoft_Excel_Worksheet1090.xlsx"/></Relationships>
</file>

<file path=ppt/charts/_rels/chartEx1092.xml.rels><?xml version="1.0" encoding="UTF-8" standalone="yes"?>
<Relationships xmlns="http://schemas.openxmlformats.org/package/2006/relationships"><Relationship Id="rId3" Type="http://schemas.microsoft.com/office/2011/relationships/chartColorStyle" Target="colors1092.xml"/><Relationship Id="rId2" Type="http://schemas.microsoft.com/office/2011/relationships/chartStyle" Target="style1092.xml"/><Relationship Id="rId1" Type="http://schemas.openxmlformats.org/officeDocument/2006/relationships/package" Target="../embeddings/Microsoft_Excel_Worksheet1091.xlsx"/></Relationships>
</file>

<file path=ppt/charts/_rels/chartEx1093.xml.rels><?xml version="1.0" encoding="UTF-8" standalone="yes"?>
<Relationships xmlns="http://schemas.openxmlformats.org/package/2006/relationships"><Relationship Id="rId3" Type="http://schemas.microsoft.com/office/2011/relationships/chartColorStyle" Target="colors1093.xml"/><Relationship Id="rId2" Type="http://schemas.microsoft.com/office/2011/relationships/chartStyle" Target="style1093.xml"/><Relationship Id="rId1" Type="http://schemas.openxmlformats.org/officeDocument/2006/relationships/package" Target="../embeddings/Microsoft_Excel_Worksheet1092.xlsx"/></Relationships>
</file>

<file path=ppt/charts/_rels/chartEx1094.xml.rels><?xml version="1.0" encoding="UTF-8" standalone="yes"?>
<Relationships xmlns="http://schemas.openxmlformats.org/package/2006/relationships"><Relationship Id="rId3" Type="http://schemas.microsoft.com/office/2011/relationships/chartColorStyle" Target="colors1094.xml"/><Relationship Id="rId2" Type="http://schemas.microsoft.com/office/2011/relationships/chartStyle" Target="style1094.xml"/><Relationship Id="rId1" Type="http://schemas.openxmlformats.org/officeDocument/2006/relationships/package" Target="../embeddings/Microsoft_Excel_Worksheet1093.xlsx"/></Relationships>
</file>

<file path=ppt/charts/_rels/chartEx1095.xml.rels><?xml version="1.0" encoding="UTF-8" standalone="yes"?>
<Relationships xmlns="http://schemas.openxmlformats.org/package/2006/relationships"><Relationship Id="rId3" Type="http://schemas.microsoft.com/office/2011/relationships/chartColorStyle" Target="colors1095.xml"/><Relationship Id="rId2" Type="http://schemas.microsoft.com/office/2011/relationships/chartStyle" Target="style1095.xml"/><Relationship Id="rId1" Type="http://schemas.openxmlformats.org/officeDocument/2006/relationships/package" Target="../embeddings/Microsoft_Excel_Worksheet1094.xlsx"/></Relationships>
</file>

<file path=ppt/charts/_rels/chartEx1096.xml.rels><?xml version="1.0" encoding="UTF-8" standalone="yes"?>
<Relationships xmlns="http://schemas.openxmlformats.org/package/2006/relationships"><Relationship Id="rId3" Type="http://schemas.microsoft.com/office/2011/relationships/chartColorStyle" Target="colors1096.xml"/><Relationship Id="rId2" Type="http://schemas.microsoft.com/office/2011/relationships/chartStyle" Target="style1096.xml"/><Relationship Id="rId1" Type="http://schemas.openxmlformats.org/officeDocument/2006/relationships/package" Target="../embeddings/Microsoft_Excel_Worksheet1095.xlsx"/></Relationships>
</file>

<file path=ppt/charts/_rels/chartEx1097.xml.rels><?xml version="1.0" encoding="UTF-8" standalone="yes"?>
<Relationships xmlns="http://schemas.openxmlformats.org/package/2006/relationships"><Relationship Id="rId3" Type="http://schemas.microsoft.com/office/2011/relationships/chartColorStyle" Target="colors1097.xml"/><Relationship Id="rId2" Type="http://schemas.microsoft.com/office/2011/relationships/chartStyle" Target="style1097.xml"/><Relationship Id="rId1" Type="http://schemas.openxmlformats.org/officeDocument/2006/relationships/package" Target="../embeddings/Microsoft_Excel_Worksheet1096.xlsx"/></Relationships>
</file>

<file path=ppt/charts/_rels/chartEx1098.xml.rels><?xml version="1.0" encoding="UTF-8" standalone="yes"?>
<Relationships xmlns="http://schemas.openxmlformats.org/package/2006/relationships"><Relationship Id="rId3" Type="http://schemas.microsoft.com/office/2011/relationships/chartColorStyle" Target="colors1098.xml"/><Relationship Id="rId2" Type="http://schemas.microsoft.com/office/2011/relationships/chartStyle" Target="style1098.xml"/><Relationship Id="rId1" Type="http://schemas.openxmlformats.org/officeDocument/2006/relationships/package" Target="../embeddings/Microsoft_Excel_Worksheet1097.xlsx"/></Relationships>
</file>

<file path=ppt/charts/_rels/chartEx1099.xml.rels><?xml version="1.0" encoding="UTF-8" standalone="yes"?>
<Relationships xmlns="http://schemas.openxmlformats.org/package/2006/relationships"><Relationship Id="rId3" Type="http://schemas.microsoft.com/office/2011/relationships/chartColorStyle" Target="colors1099.xml"/><Relationship Id="rId2" Type="http://schemas.microsoft.com/office/2011/relationships/chartStyle" Target="style1099.xml"/><Relationship Id="rId1" Type="http://schemas.openxmlformats.org/officeDocument/2006/relationships/package" Target="../embeddings/Microsoft_Excel_Worksheet1098.xlsx"/></Relationships>
</file>

<file path=ppt/charts/_rels/chartEx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Microsoft_Excel_Worksheet10.xlsx"/></Relationships>
</file>

<file path=ppt/charts/_rels/chartEx110.xml.rels><?xml version="1.0" encoding="UTF-8" standalone="yes"?>
<Relationships xmlns="http://schemas.openxmlformats.org/package/2006/relationships"><Relationship Id="rId3" Type="http://schemas.microsoft.com/office/2011/relationships/chartColorStyle" Target="colors110.xml"/><Relationship Id="rId2" Type="http://schemas.microsoft.com/office/2011/relationships/chartStyle" Target="style110.xml"/><Relationship Id="rId1" Type="http://schemas.openxmlformats.org/officeDocument/2006/relationships/package" Target="../embeddings/Microsoft_Excel_Worksheet109.xlsx"/></Relationships>
</file>

<file path=ppt/charts/_rels/chartEx1100.xml.rels><?xml version="1.0" encoding="UTF-8" standalone="yes"?>
<Relationships xmlns="http://schemas.openxmlformats.org/package/2006/relationships"><Relationship Id="rId3" Type="http://schemas.microsoft.com/office/2011/relationships/chartColorStyle" Target="colors1100.xml"/><Relationship Id="rId2" Type="http://schemas.microsoft.com/office/2011/relationships/chartStyle" Target="style1100.xml"/><Relationship Id="rId1" Type="http://schemas.openxmlformats.org/officeDocument/2006/relationships/package" Target="../embeddings/Microsoft_Excel_Worksheet1099.xlsx"/></Relationships>
</file>

<file path=ppt/charts/_rels/chartEx1101.xml.rels><?xml version="1.0" encoding="UTF-8" standalone="yes"?>
<Relationships xmlns="http://schemas.openxmlformats.org/package/2006/relationships"><Relationship Id="rId3" Type="http://schemas.microsoft.com/office/2011/relationships/chartColorStyle" Target="colors1101.xml"/><Relationship Id="rId2" Type="http://schemas.microsoft.com/office/2011/relationships/chartStyle" Target="style1101.xml"/><Relationship Id="rId1" Type="http://schemas.openxmlformats.org/officeDocument/2006/relationships/package" Target="../embeddings/Microsoft_Excel_Worksheet1100.xlsx"/></Relationships>
</file>

<file path=ppt/charts/_rels/chartEx1102.xml.rels><?xml version="1.0" encoding="UTF-8" standalone="yes"?>
<Relationships xmlns="http://schemas.openxmlformats.org/package/2006/relationships"><Relationship Id="rId3" Type="http://schemas.microsoft.com/office/2011/relationships/chartColorStyle" Target="colors1102.xml"/><Relationship Id="rId2" Type="http://schemas.microsoft.com/office/2011/relationships/chartStyle" Target="style1102.xml"/><Relationship Id="rId1" Type="http://schemas.openxmlformats.org/officeDocument/2006/relationships/package" Target="../embeddings/Microsoft_Excel_Worksheet1101.xlsx"/></Relationships>
</file>

<file path=ppt/charts/_rels/chartEx1103.xml.rels><?xml version="1.0" encoding="UTF-8" standalone="yes"?>
<Relationships xmlns="http://schemas.openxmlformats.org/package/2006/relationships"><Relationship Id="rId3" Type="http://schemas.microsoft.com/office/2011/relationships/chartColorStyle" Target="colors1103.xml"/><Relationship Id="rId2" Type="http://schemas.microsoft.com/office/2011/relationships/chartStyle" Target="style1103.xml"/><Relationship Id="rId1" Type="http://schemas.openxmlformats.org/officeDocument/2006/relationships/package" Target="../embeddings/Microsoft_Excel_Worksheet1102.xlsx"/></Relationships>
</file>

<file path=ppt/charts/_rels/chartEx1104.xml.rels><?xml version="1.0" encoding="UTF-8" standalone="yes"?>
<Relationships xmlns="http://schemas.openxmlformats.org/package/2006/relationships"><Relationship Id="rId3" Type="http://schemas.microsoft.com/office/2011/relationships/chartColorStyle" Target="colors1104.xml"/><Relationship Id="rId2" Type="http://schemas.microsoft.com/office/2011/relationships/chartStyle" Target="style1104.xml"/><Relationship Id="rId1" Type="http://schemas.openxmlformats.org/officeDocument/2006/relationships/package" Target="../embeddings/Microsoft_Excel_Worksheet1103.xlsx"/></Relationships>
</file>

<file path=ppt/charts/_rels/chartEx1105.xml.rels><?xml version="1.0" encoding="UTF-8" standalone="yes"?>
<Relationships xmlns="http://schemas.openxmlformats.org/package/2006/relationships"><Relationship Id="rId3" Type="http://schemas.microsoft.com/office/2011/relationships/chartColorStyle" Target="colors1105.xml"/><Relationship Id="rId2" Type="http://schemas.microsoft.com/office/2011/relationships/chartStyle" Target="style1105.xml"/><Relationship Id="rId1" Type="http://schemas.openxmlformats.org/officeDocument/2006/relationships/package" Target="../embeddings/Microsoft_Excel_Worksheet1104.xlsx"/></Relationships>
</file>

<file path=ppt/charts/_rels/chartEx1106.xml.rels><?xml version="1.0" encoding="UTF-8" standalone="yes"?>
<Relationships xmlns="http://schemas.openxmlformats.org/package/2006/relationships"><Relationship Id="rId3" Type="http://schemas.microsoft.com/office/2011/relationships/chartColorStyle" Target="colors1106.xml"/><Relationship Id="rId2" Type="http://schemas.microsoft.com/office/2011/relationships/chartStyle" Target="style1106.xml"/><Relationship Id="rId1" Type="http://schemas.openxmlformats.org/officeDocument/2006/relationships/package" Target="../embeddings/Microsoft_Excel_Worksheet1105.xlsx"/></Relationships>
</file>

<file path=ppt/charts/_rels/chartEx1107.xml.rels><?xml version="1.0" encoding="UTF-8" standalone="yes"?>
<Relationships xmlns="http://schemas.openxmlformats.org/package/2006/relationships"><Relationship Id="rId3" Type="http://schemas.microsoft.com/office/2011/relationships/chartColorStyle" Target="colors1107.xml"/><Relationship Id="rId2" Type="http://schemas.microsoft.com/office/2011/relationships/chartStyle" Target="style1107.xml"/><Relationship Id="rId1" Type="http://schemas.openxmlformats.org/officeDocument/2006/relationships/package" Target="../embeddings/Microsoft_Excel_Worksheet1106.xlsx"/></Relationships>
</file>

<file path=ppt/charts/_rels/chartEx1108.xml.rels><?xml version="1.0" encoding="UTF-8" standalone="yes"?>
<Relationships xmlns="http://schemas.openxmlformats.org/package/2006/relationships"><Relationship Id="rId3" Type="http://schemas.microsoft.com/office/2011/relationships/chartColorStyle" Target="colors1108.xml"/><Relationship Id="rId2" Type="http://schemas.microsoft.com/office/2011/relationships/chartStyle" Target="style1108.xml"/><Relationship Id="rId1" Type="http://schemas.openxmlformats.org/officeDocument/2006/relationships/package" Target="../embeddings/Microsoft_Excel_Worksheet1107.xlsx"/></Relationships>
</file>

<file path=ppt/charts/_rels/chartEx1109.xml.rels><?xml version="1.0" encoding="UTF-8" standalone="yes"?>
<Relationships xmlns="http://schemas.openxmlformats.org/package/2006/relationships"><Relationship Id="rId3" Type="http://schemas.microsoft.com/office/2011/relationships/chartColorStyle" Target="colors1109.xml"/><Relationship Id="rId2" Type="http://schemas.microsoft.com/office/2011/relationships/chartStyle" Target="style1109.xml"/><Relationship Id="rId1" Type="http://schemas.openxmlformats.org/officeDocument/2006/relationships/package" Target="../embeddings/Microsoft_Excel_Worksheet1108.xlsx"/></Relationships>
</file>

<file path=ppt/charts/_rels/chartEx111.xml.rels><?xml version="1.0" encoding="UTF-8" standalone="yes"?>
<Relationships xmlns="http://schemas.openxmlformats.org/package/2006/relationships"><Relationship Id="rId3" Type="http://schemas.microsoft.com/office/2011/relationships/chartColorStyle" Target="colors111.xml"/><Relationship Id="rId2" Type="http://schemas.microsoft.com/office/2011/relationships/chartStyle" Target="style111.xml"/><Relationship Id="rId1" Type="http://schemas.openxmlformats.org/officeDocument/2006/relationships/package" Target="../embeddings/Microsoft_Excel_Worksheet110.xlsx"/></Relationships>
</file>

<file path=ppt/charts/_rels/chartEx1110.xml.rels><?xml version="1.0" encoding="UTF-8" standalone="yes"?>
<Relationships xmlns="http://schemas.openxmlformats.org/package/2006/relationships"><Relationship Id="rId3" Type="http://schemas.microsoft.com/office/2011/relationships/chartColorStyle" Target="colors1110.xml"/><Relationship Id="rId2" Type="http://schemas.microsoft.com/office/2011/relationships/chartStyle" Target="style1110.xml"/><Relationship Id="rId1" Type="http://schemas.openxmlformats.org/officeDocument/2006/relationships/package" Target="../embeddings/Microsoft_Excel_Worksheet1109.xlsx"/></Relationships>
</file>

<file path=ppt/charts/_rels/chartEx1111.xml.rels><?xml version="1.0" encoding="UTF-8" standalone="yes"?>
<Relationships xmlns="http://schemas.openxmlformats.org/package/2006/relationships"><Relationship Id="rId3" Type="http://schemas.microsoft.com/office/2011/relationships/chartColorStyle" Target="colors1111.xml"/><Relationship Id="rId2" Type="http://schemas.microsoft.com/office/2011/relationships/chartStyle" Target="style1111.xml"/><Relationship Id="rId1" Type="http://schemas.openxmlformats.org/officeDocument/2006/relationships/package" Target="../embeddings/Microsoft_Excel_Worksheet1110.xlsx"/></Relationships>
</file>

<file path=ppt/charts/_rels/chartEx1112.xml.rels><?xml version="1.0" encoding="UTF-8" standalone="yes"?>
<Relationships xmlns="http://schemas.openxmlformats.org/package/2006/relationships"><Relationship Id="rId3" Type="http://schemas.microsoft.com/office/2011/relationships/chartColorStyle" Target="colors1112.xml"/><Relationship Id="rId2" Type="http://schemas.microsoft.com/office/2011/relationships/chartStyle" Target="style1112.xml"/><Relationship Id="rId1" Type="http://schemas.openxmlformats.org/officeDocument/2006/relationships/package" Target="../embeddings/Microsoft_Excel_Worksheet1111.xlsx"/></Relationships>
</file>

<file path=ppt/charts/_rels/chartEx1113.xml.rels><?xml version="1.0" encoding="UTF-8" standalone="yes"?>
<Relationships xmlns="http://schemas.openxmlformats.org/package/2006/relationships"><Relationship Id="rId3" Type="http://schemas.microsoft.com/office/2011/relationships/chartColorStyle" Target="colors1113.xml"/><Relationship Id="rId2" Type="http://schemas.microsoft.com/office/2011/relationships/chartStyle" Target="style1113.xml"/><Relationship Id="rId1" Type="http://schemas.openxmlformats.org/officeDocument/2006/relationships/package" Target="../embeddings/Microsoft_Excel_Worksheet1112.xlsx"/></Relationships>
</file>

<file path=ppt/charts/_rels/chartEx1114.xml.rels><?xml version="1.0" encoding="UTF-8" standalone="yes"?>
<Relationships xmlns="http://schemas.openxmlformats.org/package/2006/relationships"><Relationship Id="rId3" Type="http://schemas.microsoft.com/office/2011/relationships/chartColorStyle" Target="colors1114.xml"/><Relationship Id="rId2" Type="http://schemas.microsoft.com/office/2011/relationships/chartStyle" Target="style1114.xml"/><Relationship Id="rId1" Type="http://schemas.openxmlformats.org/officeDocument/2006/relationships/package" Target="../embeddings/Microsoft_Excel_Worksheet1113.xlsx"/></Relationships>
</file>

<file path=ppt/charts/_rels/chartEx1115.xml.rels><?xml version="1.0" encoding="UTF-8" standalone="yes"?>
<Relationships xmlns="http://schemas.openxmlformats.org/package/2006/relationships"><Relationship Id="rId3" Type="http://schemas.microsoft.com/office/2011/relationships/chartColorStyle" Target="colors1115.xml"/><Relationship Id="rId2" Type="http://schemas.microsoft.com/office/2011/relationships/chartStyle" Target="style1115.xml"/><Relationship Id="rId1" Type="http://schemas.openxmlformats.org/officeDocument/2006/relationships/package" Target="../embeddings/Microsoft_Excel_Worksheet1114.xlsx"/></Relationships>
</file>

<file path=ppt/charts/_rels/chartEx1116.xml.rels><?xml version="1.0" encoding="UTF-8" standalone="yes"?>
<Relationships xmlns="http://schemas.openxmlformats.org/package/2006/relationships"><Relationship Id="rId3" Type="http://schemas.microsoft.com/office/2011/relationships/chartColorStyle" Target="colors1116.xml"/><Relationship Id="rId2" Type="http://schemas.microsoft.com/office/2011/relationships/chartStyle" Target="style1116.xml"/><Relationship Id="rId1" Type="http://schemas.openxmlformats.org/officeDocument/2006/relationships/package" Target="../embeddings/Microsoft_Excel_Worksheet1115.xlsx"/></Relationships>
</file>

<file path=ppt/charts/_rels/chartEx1117.xml.rels><?xml version="1.0" encoding="UTF-8" standalone="yes"?>
<Relationships xmlns="http://schemas.openxmlformats.org/package/2006/relationships"><Relationship Id="rId3" Type="http://schemas.microsoft.com/office/2011/relationships/chartColorStyle" Target="colors1117.xml"/><Relationship Id="rId2" Type="http://schemas.microsoft.com/office/2011/relationships/chartStyle" Target="style1117.xml"/><Relationship Id="rId1" Type="http://schemas.openxmlformats.org/officeDocument/2006/relationships/package" Target="../embeddings/Microsoft_Excel_Worksheet1116.xlsx"/></Relationships>
</file>

<file path=ppt/charts/_rels/chartEx1118.xml.rels><?xml version="1.0" encoding="UTF-8" standalone="yes"?>
<Relationships xmlns="http://schemas.openxmlformats.org/package/2006/relationships"><Relationship Id="rId3" Type="http://schemas.microsoft.com/office/2011/relationships/chartColorStyle" Target="colors1118.xml"/><Relationship Id="rId2" Type="http://schemas.microsoft.com/office/2011/relationships/chartStyle" Target="style1118.xml"/><Relationship Id="rId1" Type="http://schemas.openxmlformats.org/officeDocument/2006/relationships/package" Target="../embeddings/Microsoft_Excel_Worksheet1117.xlsx"/></Relationships>
</file>

<file path=ppt/charts/_rels/chartEx1119.xml.rels><?xml version="1.0" encoding="UTF-8" standalone="yes"?>
<Relationships xmlns="http://schemas.openxmlformats.org/package/2006/relationships"><Relationship Id="rId3" Type="http://schemas.microsoft.com/office/2011/relationships/chartColorStyle" Target="colors1119.xml"/><Relationship Id="rId2" Type="http://schemas.microsoft.com/office/2011/relationships/chartStyle" Target="style1119.xml"/><Relationship Id="rId1" Type="http://schemas.openxmlformats.org/officeDocument/2006/relationships/package" Target="../embeddings/Microsoft_Excel_Worksheet1118.xlsx"/></Relationships>
</file>

<file path=ppt/charts/_rels/chartEx112.xml.rels><?xml version="1.0" encoding="UTF-8" standalone="yes"?>
<Relationships xmlns="http://schemas.openxmlformats.org/package/2006/relationships"><Relationship Id="rId3" Type="http://schemas.microsoft.com/office/2011/relationships/chartColorStyle" Target="colors112.xml"/><Relationship Id="rId2" Type="http://schemas.microsoft.com/office/2011/relationships/chartStyle" Target="style112.xml"/><Relationship Id="rId1" Type="http://schemas.openxmlformats.org/officeDocument/2006/relationships/package" Target="../embeddings/Microsoft_Excel_Worksheet111.xlsx"/></Relationships>
</file>

<file path=ppt/charts/_rels/chartEx1120.xml.rels><?xml version="1.0" encoding="UTF-8" standalone="yes"?>
<Relationships xmlns="http://schemas.openxmlformats.org/package/2006/relationships"><Relationship Id="rId3" Type="http://schemas.microsoft.com/office/2011/relationships/chartColorStyle" Target="colors1120.xml"/><Relationship Id="rId2" Type="http://schemas.microsoft.com/office/2011/relationships/chartStyle" Target="style1120.xml"/><Relationship Id="rId1" Type="http://schemas.openxmlformats.org/officeDocument/2006/relationships/package" Target="../embeddings/Microsoft_Excel_Worksheet1119.xlsx"/></Relationships>
</file>

<file path=ppt/charts/_rels/chartEx1121.xml.rels><?xml version="1.0" encoding="UTF-8" standalone="yes"?>
<Relationships xmlns="http://schemas.openxmlformats.org/package/2006/relationships"><Relationship Id="rId3" Type="http://schemas.microsoft.com/office/2011/relationships/chartColorStyle" Target="colors1121.xml"/><Relationship Id="rId2" Type="http://schemas.microsoft.com/office/2011/relationships/chartStyle" Target="style1121.xml"/><Relationship Id="rId1" Type="http://schemas.openxmlformats.org/officeDocument/2006/relationships/package" Target="../embeddings/Microsoft_Excel_Worksheet1120.xlsx"/></Relationships>
</file>

<file path=ppt/charts/_rels/chartEx1122.xml.rels><?xml version="1.0" encoding="UTF-8" standalone="yes"?>
<Relationships xmlns="http://schemas.openxmlformats.org/package/2006/relationships"><Relationship Id="rId3" Type="http://schemas.microsoft.com/office/2011/relationships/chartColorStyle" Target="colors1122.xml"/><Relationship Id="rId2" Type="http://schemas.microsoft.com/office/2011/relationships/chartStyle" Target="style1122.xml"/><Relationship Id="rId1" Type="http://schemas.openxmlformats.org/officeDocument/2006/relationships/package" Target="../embeddings/Microsoft_Excel_Worksheet1121.xlsx"/></Relationships>
</file>

<file path=ppt/charts/_rels/chartEx1123.xml.rels><?xml version="1.0" encoding="UTF-8" standalone="yes"?>
<Relationships xmlns="http://schemas.openxmlformats.org/package/2006/relationships"><Relationship Id="rId3" Type="http://schemas.microsoft.com/office/2011/relationships/chartColorStyle" Target="colors1123.xml"/><Relationship Id="rId2" Type="http://schemas.microsoft.com/office/2011/relationships/chartStyle" Target="style1123.xml"/><Relationship Id="rId1" Type="http://schemas.openxmlformats.org/officeDocument/2006/relationships/package" Target="../embeddings/Microsoft_Excel_Worksheet1122.xlsx"/></Relationships>
</file>

<file path=ppt/charts/_rels/chartEx1124.xml.rels><?xml version="1.0" encoding="UTF-8" standalone="yes"?>
<Relationships xmlns="http://schemas.openxmlformats.org/package/2006/relationships"><Relationship Id="rId3" Type="http://schemas.microsoft.com/office/2011/relationships/chartColorStyle" Target="colors1124.xml"/><Relationship Id="rId2" Type="http://schemas.microsoft.com/office/2011/relationships/chartStyle" Target="style1124.xml"/><Relationship Id="rId1" Type="http://schemas.openxmlformats.org/officeDocument/2006/relationships/package" Target="../embeddings/Microsoft_Excel_Worksheet1123.xlsx"/></Relationships>
</file>

<file path=ppt/charts/_rels/chartEx1125.xml.rels><?xml version="1.0" encoding="UTF-8" standalone="yes"?>
<Relationships xmlns="http://schemas.openxmlformats.org/package/2006/relationships"><Relationship Id="rId3" Type="http://schemas.microsoft.com/office/2011/relationships/chartColorStyle" Target="colors1125.xml"/><Relationship Id="rId2" Type="http://schemas.microsoft.com/office/2011/relationships/chartStyle" Target="style1125.xml"/><Relationship Id="rId1" Type="http://schemas.openxmlformats.org/officeDocument/2006/relationships/package" Target="../embeddings/Microsoft_Excel_Worksheet1124.xlsx"/></Relationships>
</file>

<file path=ppt/charts/_rels/chartEx1126.xml.rels><?xml version="1.0" encoding="UTF-8" standalone="yes"?>
<Relationships xmlns="http://schemas.openxmlformats.org/package/2006/relationships"><Relationship Id="rId3" Type="http://schemas.microsoft.com/office/2011/relationships/chartColorStyle" Target="colors1126.xml"/><Relationship Id="rId2" Type="http://schemas.microsoft.com/office/2011/relationships/chartStyle" Target="style1126.xml"/><Relationship Id="rId1" Type="http://schemas.openxmlformats.org/officeDocument/2006/relationships/package" Target="../embeddings/Microsoft_Excel_Worksheet1125.xlsx"/></Relationships>
</file>

<file path=ppt/charts/_rels/chartEx1127.xml.rels><?xml version="1.0" encoding="UTF-8" standalone="yes"?>
<Relationships xmlns="http://schemas.openxmlformats.org/package/2006/relationships"><Relationship Id="rId3" Type="http://schemas.microsoft.com/office/2011/relationships/chartColorStyle" Target="colors1127.xml"/><Relationship Id="rId2" Type="http://schemas.microsoft.com/office/2011/relationships/chartStyle" Target="style1127.xml"/><Relationship Id="rId1" Type="http://schemas.openxmlformats.org/officeDocument/2006/relationships/package" Target="../embeddings/Microsoft_Excel_Worksheet1126.xlsx"/></Relationships>
</file>

<file path=ppt/charts/_rels/chartEx1128.xml.rels><?xml version="1.0" encoding="UTF-8" standalone="yes"?>
<Relationships xmlns="http://schemas.openxmlformats.org/package/2006/relationships"><Relationship Id="rId3" Type="http://schemas.microsoft.com/office/2011/relationships/chartColorStyle" Target="colors1128.xml"/><Relationship Id="rId2" Type="http://schemas.microsoft.com/office/2011/relationships/chartStyle" Target="style1128.xml"/><Relationship Id="rId1" Type="http://schemas.openxmlformats.org/officeDocument/2006/relationships/package" Target="../embeddings/Microsoft_Excel_Worksheet1127.xlsx"/></Relationships>
</file>

<file path=ppt/charts/_rels/chartEx1129.xml.rels><?xml version="1.0" encoding="UTF-8" standalone="yes"?>
<Relationships xmlns="http://schemas.openxmlformats.org/package/2006/relationships"><Relationship Id="rId3" Type="http://schemas.microsoft.com/office/2011/relationships/chartColorStyle" Target="colors1129.xml"/><Relationship Id="rId2" Type="http://schemas.microsoft.com/office/2011/relationships/chartStyle" Target="style1129.xml"/><Relationship Id="rId1" Type="http://schemas.openxmlformats.org/officeDocument/2006/relationships/package" Target="../embeddings/Microsoft_Excel_Worksheet1128.xlsx"/></Relationships>
</file>

<file path=ppt/charts/_rels/chartEx113.xml.rels><?xml version="1.0" encoding="UTF-8" standalone="yes"?>
<Relationships xmlns="http://schemas.openxmlformats.org/package/2006/relationships"><Relationship Id="rId3" Type="http://schemas.microsoft.com/office/2011/relationships/chartColorStyle" Target="colors113.xml"/><Relationship Id="rId2" Type="http://schemas.microsoft.com/office/2011/relationships/chartStyle" Target="style113.xml"/><Relationship Id="rId1" Type="http://schemas.openxmlformats.org/officeDocument/2006/relationships/package" Target="../embeddings/Microsoft_Excel_Worksheet112.xlsx"/></Relationships>
</file>

<file path=ppt/charts/_rels/chartEx1130.xml.rels><?xml version="1.0" encoding="UTF-8" standalone="yes"?>
<Relationships xmlns="http://schemas.openxmlformats.org/package/2006/relationships"><Relationship Id="rId3" Type="http://schemas.microsoft.com/office/2011/relationships/chartColorStyle" Target="colors1130.xml"/><Relationship Id="rId2" Type="http://schemas.microsoft.com/office/2011/relationships/chartStyle" Target="style1130.xml"/><Relationship Id="rId1" Type="http://schemas.openxmlformats.org/officeDocument/2006/relationships/package" Target="../embeddings/Microsoft_Excel_Worksheet1129.xlsx"/></Relationships>
</file>

<file path=ppt/charts/_rels/chartEx1131.xml.rels><?xml version="1.0" encoding="UTF-8" standalone="yes"?>
<Relationships xmlns="http://schemas.openxmlformats.org/package/2006/relationships"><Relationship Id="rId3" Type="http://schemas.microsoft.com/office/2011/relationships/chartColorStyle" Target="colors1131.xml"/><Relationship Id="rId2" Type="http://schemas.microsoft.com/office/2011/relationships/chartStyle" Target="style1131.xml"/><Relationship Id="rId1" Type="http://schemas.openxmlformats.org/officeDocument/2006/relationships/package" Target="../embeddings/Microsoft_Excel_Worksheet1130.xlsx"/></Relationships>
</file>

<file path=ppt/charts/_rels/chartEx1132.xml.rels><?xml version="1.0" encoding="UTF-8" standalone="yes"?>
<Relationships xmlns="http://schemas.openxmlformats.org/package/2006/relationships"><Relationship Id="rId3" Type="http://schemas.microsoft.com/office/2011/relationships/chartColorStyle" Target="colors1132.xml"/><Relationship Id="rId2" Type="http://schemas.microsoft.com/office/2011/relationships/chartStyle" Target="style1132.xml"/><Relationship Id="rId1" Type="http://schemas.openxmlformats.org/officeDocument/2006/relationships/package" Target="../embeddings/Microsoft_Excel_Worksheet1131.xlsx"/></Relationships>
</file>

<file path=ppt/charts/_rels/chartEx1133.xml.rels><?xml version="1.0" encoding="UTF-8" standalone="yes"?>
<Relationships xmlns="http://schemas.openxmlformats.org/package/2006/relationships"><Relationship Id="rId3" Type="http://schemas.microsoft.com/office/2011/relationships/chartColorStyle" Target="colors1133.xml"/><Relationship Id="rId2" Type="http://schemas.microsoft.com/office/2011/relationships/chartStyle" Target="style1133.xml"/><Relationship Id="rId1" Type="http://schemas.openxmlformats.org/officeDocument/2006/relationships/package" Target="../embeddings/Microsoft_Excel_Worksheet1132.xlsx"/></Relationships>
</file>

<file path=ppt/charts/_rels/chartEx1134.xml.rels><?xml version="1.0" encoding="UTF-8" standalone="yes"?>
<Relationships xmlns="http://schemas.openxmlformats.org/package/2006/relationships"><Relationship Id="rId3" Type="http://schemas.microsoft.com/office/2011/relationships/chartColorStyle" Target="colors1134.xml"/><Relationship Id="rId2" Type="http://schemas.microsoft.com/office/2011/relationships/chartStyle" Target="style1134.xml"/><Relationship Id="rId1" Type="http://schemas.openxmlformats.org/officeDocument/2006/relationships/package" Target="../embeddings/Microsoft_Excel_Worksheet1133.xlsx"/></Relationships>
</file>

<file path=ppt/charts/_rels/chartEx1135.xml.rels><?xml version="1.0" encoding="UTF-8" standalone="yes"?>
<Relationships xmlns="http://schemas.openxmlformats.org/package/2006/relationships"><Relationship Id="rId3" Type="http://schemas.microsoft.com/office/2011/relationships/chartColorStyle" Target="colors1135.xml"/><Relationship Id="rId2" Type="http://schemas.microsoft.com/office/2011/relationships/chartStyle" Target="style1135.xml"/><Relationship Id="rId1" Type="http://schemas.openxmlformats.org/officeDocument/2006/relationships/package" Target="../embeddings/Microsoft_Excel_Worksheet1134.xlsx"/></Relationships>
</file>

<file path=ppt/charts/_rels/chartEx1136.xml.rels><?xml version="1.0" encoding="UTF-8" standalone="yes"?>
<Relationships xmlns="http://schemas.openxmlformats.org/package/2006/relationships"><Relationship Id="rId3" Type="http://schemas.microsoft.com/office/2011/relationships/chartColorStyle" Target="colors1136.xml"/><Relationship Id="rId2" Type="http://schemas.microsoft.com/office/2011/relationships/chartStyle" Target="style1136.xml"/><Relationship Id="rId1" Type="http://schemas.openxmlformats.org/officeDocument/2006/relationships/package" Target="../embeddings/Microsoft_Excel_Worksheet1135.xlsx"/></Relationships>
</file>

<file path=ppt/charts/_rels/chartEx1137.xml.rels><?xml version="1.0" encoding="UTF-8" standalone="yes"?>
<Relationships xmlns="http://schemas.openxmlformats.org/package/2006/relationships"><Relationship Id="rId3" Type="http://schemas.microsoft.com/office/2011/relationships/chartColorStyle" Target="colors1137.xml"/><Relationship Id="rId2" Type="http://schemas.microsoft.com/office/2011/relationships/chartStyle" Target="style1137.xml"/><Relationship Id="rId1" Type="http://schemas.openxmlformats.org/officeDocument/2006/relationships/package" Target="../embeddings/Microsoft_Excel_Worksheet1136.xlsx"/></Relationships>
</file>

<file path=ppt/charts/_rels/chartEx1138.xml.rels><?xml version="1.0" encoding="UTF-8" standalone="yes"?>
<Relationships xmlns="http://schemas.openxmlformats.org/package/2006/relationships"><Relationship Id="rId3" Type="http://schemas.microsoft.com/office/2011/relationships/chartColorStyle" Target="colors1138.xml"/><Relationship Id="rId2" Type="http://schemas.microsoft.com/office/2011/relationships/chartStyle" Target="style1138.xml"/><Relationship Id="rId1" Type="http://schemas.openxmlformats.org/officeDocument/2006/relationships/package" Target="../embeddings/Microsoft_Excel_Worksheet1137.xlsx"/></Relationships>
</file>

<file path=ppt/charts/_rels/chartEx1139.xml.rels><?xml version="1.0" encoding="UTF-8" standalone="yes"?>
<Relationships xmlns="http://schemas.openxmlformats.org/package/2006/relationships"><Relationship Id="rId3" Type="http://schemas.microsoft.com/office/2011/relationships/chartColorStyle" Target="colors1139.xml"/><Relationship Id="rId2" Type="http://schemas.microsoft.com/office/2011/relationships/chartStyle" Target="style1139.xml"/><Relationship Id="rId1" Type="http://schemas.openxmlformats.org/officeDocument/2006/relationships/package" Target="../embeddings/Microsoft_Excel_Worksheet1138.xlsx"/></Relationships>
</file>

<file path=ppt/charts/_rels/chartEx114.xml.rels><?xml version="1.0" encoding="UTF-8" standalone="yes"?>
<Relationships xmlns="http://schemas.openxmlformats.org/package/2006/relationships"><Relationship Id="rId3" Type="http://schemas.microsoft.com/office/2011/relationships/chartColorStyle" Target="colors114.xml"/><Relationship Id="rId2" Type="http://schemas.microsoft.com/office/2011/relationships/chartStyle" Target="style114.xml"/><Relationship Id="rId1" Type="http://schemas.openxmlformats.org/officeDocument/2006/relationships/package" Target="../embeddings/Microsoft_Excel_Worksheet113.xlsx"/></Relationships>
</file>

<file path=ppt/charts/_rels/chartEx1140.xml.rels><?xml version="1.0" encoding="UTF-8" standalone="yes"?>
<Relationships xmlns="http://schemas.openxmlformats.org/package/2006/relationships"><Relationship Id="rId3" Type="http://schemas.microsoft.com/office/2011/relationships/chartColorStyle" Target="colors1140.xml"/><Relationship Id="rId2" Type="http://schemas.microsoft.com/office/2011/relationships/chartStyle" Target="style1140.xml"/><Relationship Id="rId1" Type="http://schemas.openxmlformats.org/officeDocument/2006/relationships/package" Target="../embeddings/Microsoft_Excel_Worksheet1139.xlsx"/></Relationships>
</file>

<file path=ppt/charts/_rels/chartEx1141.xml.rels><?xml version="1.0" encoding="UTF-8" standalone="yes"?>
<Relationships xmlns="http://schemas.openxmlformats.org/package/2006/relationships"><Relationship Id="rId3" Type="http://schemas.microsoft.com/office/2011/relationships/chartColorStyle" Target="colors1141.xml"/><Relationship Id="rId2" Type="http://schemas.microsoft.com/office/2011/relationships/chartStyle" Target="style1141.xml"/><Relationship Id="rId1" Type="http://schemas.openxmlformats.org/officeDocument/2006/relationships/package" Target="../embeddings/Microsoft_Excel_Worksheet1140.xlsx"/></Relationships>
</file>

<file path=ppt/charts/_rels/chartEx1142.xml.rels><?xml version="1.0" encoding="UTF-8" standalone="yes"?>
<Relationships xmlns="http://schemas.openxmlformats.org/package/2006/relationships"><Relationship Id="rId3" Type="http://schemas.microsoft.com/office/2011/relationships/chartColorStyle" Target="colors1142.xml"/><Relationship Id="rId2" Type="http://schemas.microsoft.com/office/2011/relationships/chartStyle" Target="style1142.xml"/><Relationship Id="rId1" Type="http://schemas.openxmlformats.org/officeDocument/2006/relationships/package" Target="../embeddings/Microsoft_Excel_Worksheet1141.xlsx"/></Relationships>
</file>

<file path=ppt/charts/_rels/chartEx1143.xml.rels><?xml version="1.0" encoding="UTF-8" standalone="yes"?>
<Relationships xmlns="http://schemas.openxmlformats.org/package/2006/relationships"><Relationship Id="rId3" Type="http://schemas.microsoft.com/office/2011/relationships/chartColorStyle" Target="colors1143.xml"/><Relationship Id="rId2" Type="http://schemas.microsoft.com/office/2011/relationships/chartStyle" Target="style1143.xml"/><Relationship Id="rId1" Type="http://schemas.openxmlformats.org/officeDocument/2006/relationships/package" Target="../embeddings/Microsoft_Excel_Worksheet1142.xlsx"/></Relationships>
</file>

<file path=ppt/charts/_rels/chartEx1144.xml.rels><?xml version="1.0" encoding="UTF-8" standalone="yes"?>
<Relationships xmlns="http://schemas.openxmlformats.org/package/2006/relationships"><Relationship Id="rId3" Type="http://schemas.microsoft.com/office/2011/relationships/chartColorStyle" Target="colors1144.xml"/><Relationship Id="rId2" Type="http://schemas.microsoft.com/office/2011/relationships/chartStyle" Target="style1144.xml"/><Relationship Id="rId1" Type="http://schemas.openxmlformats.org/officeDocument/2006/relationships/package" Target="../embeddings/Microsoft_Excel_Worksheet1143.xlsx"/></Relationships>
</file>

<file path=ppt/charts/_rels/chartEx1145.xml.rels><?xml version="1.0" encoding="UTF-8" standalone="yes"?>
<Relationships xmlns="http://schemas.openxmlformats.org/package/2006/relationships"><Relationship Id="rId3" Type="http://schemas.microsoft.com/office/2011/relationships/chartColorStyle" Target="colors1145.xml"/><Relationship Id="rId2" Type="http://schemas.microsoft.com/office/2011/relationships/chartStyle" Target="style1145.xml"/><Relationship Id="rId1" Type="http://schemas.openxmlformats.org/officeDocument/2006/relationships/package" Target="../embeddings/Microsoft_Excel_Worksheet1144.xlsx"/></Relationships>
</file>

<file path=ppt/charts/_rels/chartEx1146.xml.rels><?xml version="1.0" encoding="UTF-8" standalone="yes"?>
<Relationships xmlns="http://schemas.openxmlformats.org/package/2006/relationships"><Relationship Id="rId3" Type="http://schemas.microsoft.com/office/2011/relationships/chartColorStyle" Target="colors1146.xml"/><Relationship Id="rId2" Type="http://schemas.microsoft.com/office/2011/relationships/chartStyle" Target="style1146.xml"/><Relationship Id="rId1" Type="http://schemas.openxmlformats.org/officeDocument/2006/relationships/package" Target="../embeddings/Microsoft_Excel_Worksheet1145.xlsx"/></Relationships>
</file>

<file path=ppt/charts/_rels/chartEx1147.xml.rels><?xml version="1.0" encoding="UTF-8" standalone="yes"?>
<Relationships xmlns="http://schemas.openxmlformats.org/package/2006/relationships"><Relationship Id="rId3" Type="http://schemas.microsoft.com/office/2011/relationships/chartColorStyle" Target="colors1147.xml"/><Relationship Id="rId2" Type="http://schemas.microsoft.com/office/2011/relationships/chartStyle" Target="style1147.xml"/><Relationship Id="rId1" Type="http://schemas.openxmlformats.org/officeDocument/2006/relationships/package" Target="../embeddings/Microsoft_Excel_Worksheet1146.xlsx"/></Relationships>
</file>

<file path=ppt/charts/_rels/chartEx1148.xml.rels><?xml version="1.0" encoding="UTF-8" standalone="yes"?>
<Relationships xmlns="http://schemas.openxmlformats.org/package/2006/relationships"><Relationship Id="rId3" Type="http://schemas.microsoft.com/office/2011/relationships/chartColorStyle" Target="colors1148.xml"/><Relationship Id="rId2" Type="http://schemas.microsoft.com/office/2011/relationships/chartStyle" Target="style1148.xml"/><Relationship Id="rId1" Type="http://schemas.openxmlformats.org/officeDocument/2006/relationships/package" Target="../embeddings/Microsoft_Excel_Worksheet1147.xlsx"/></Relationships>
</file>

<file path=ppt/charts/_rels/chartEx1149.xml.rels><?xml version="1.0" encoding="UTF-8" standalone="yes"?>
<Relationships xmlns="http://schemas.openxmlformats.org/package/2006/relationships"><Relationship Id="rId3" Type="http://schemas.microsoft.com/office/2011/relationships/chartColorStyle" Target="colors1149.xml"/><Relationship Id="rId2" Type="http://schemas.microsoft.com/office/2011/relationships/chartStyle" Target="style1149.xml"/><Relationship Id="rId1" Type="http://schemas.openxmlformats.org/officeDocument/2006/relationships/package" Target="../embeddings/Microsoft_Excel_Worksheet1148.xlsx"/></Relationships>
</file>

<file path=ppt/charts/_rels/chartEx115.xml.rels><?xml version="1.0" encoding="UTF-8" standalone="yes"?>
<Relationships xmlns="http://schemas.openxmlformats.org/package/2006/relationships"><Relationship Id="rId3" Type="http://schemas.microsoft.com/office/2011/relationships/chartColorStyle" Target="colors115.xml"/><Relationship Id="rId2" Type="http://schemas.microsoft.com/office/2011/relationships/chartStyle" Target="style115.xml"/><Relationship Id="rId1" Type="http://schemas.openxmlformats.org/officeDocument/2006/relationships/package" Target="../embeddings/Microsoft_Excel_Worksheet114.xlsx"/></Relationships>
</file>

<file path=ppt/charts/_rels/chartEx1150.xml.rels><?xml version="1.0" encoding="UTF-8" standalone="yes"?>
<Relationships xmlns="http://schemas.openxmlformats.org/package/2006/relationships"><Relationship Id="rId3" Type="http://schemas.microsoft.com/office/2011/relationships/chartColorStyle" Target="colors1150.xml"/><Relationship Id="rId2" Type="http://schemas.microsoft.com/office/2011/relationships/chartStyle" Target="style1150.xml"/><Relationship Id="rId1" Type="http://schemas.openxmlformats.org/officeDocument/2006/relationships/package" Target="../embeddings/Microsoft_Excel_Worksheet1149.xlsx"/></Relationships>
</file>

<file path=ppt/charts/_rels/chartEx1151.xml.rels><?xml version="1.0" encoding="UTF-8" standalone="yes"?>
<Relationships xmlns="http://schemas.openxmlformats.org/package/2006/relationships"><Relationship Id="rId3" Type="http://schemas.microsoft.com/office/2011/relationships/chartColorStyle" Target="colors1151.xml"/><Relationship Id="rId2" Type="http://schemas.microsoft.com/office/2011/relationships/chartStyle" Target="style1151.xml"/><Relationship Id="rId1" Type="http://schemas.openxmlformats.org/officeDocument/2006/relationships/package" Target="../embeddings/Microsoft_Excel_Worksheet1150.xlsx"/></Relationships>
</file>

<file path=ppt/charts/_rels/chartEx1152.xml.rels><?xml version="1.0" encoding="UTF-8" standalone="yes"?>
<Relationships xmlns="http://schemas.openxmlformats.org/package/2006/relationships"><Relationship Id="rId3" Type="http://schemas.microsoft.com/office/2011/relationships/chartColorStyle" Target="colors1152.xml"/><Relationship Id="rId2" Type="http://schemas.microsoft.com/office/2011/relationships/chartStyle" Target="style1152.xml"/><Relationship Id="rId1" Type="http://schemas.openxmlformats.org/officeDocument/2006/relationships/package" Target="../embeddings/Microsoft_Excel_Worksheet1151.xlsx"/></Relationships>
</file>

<file path=ppt/charts/_rels/chartEx1153.xml.rels><?xml version="1.0" encoding="UTF-8" standalone="yes"?>
<Relationships xmlns="http://schemas.openxmlformats.org/package/2006/relationships"><Relationship Id="rId3" Type="http://schemas.microsoft.com/office/2011/relationships/chartColorStyle" Target="colors1153.xml"/><Relationship Id="rId2" Type="http://schemas.microsoft.com/office/2011/relationships/chartStyle" Target="style1153.xml"/><Relationship Id="rId1" Type="http://schemas.openxmlformats.org/officeDocument/2006/relationships/package" Target="../embeddings/Microsoft_Excel_Worksheet1152.xlsx"/></Relationships>
</file>

<file path=ppt/charts/_rels/chartEx1154.xml.rels><?xml version="1.0" encoding="UTF-8" standalone="yes"?>
<Relationships xmlns="http://schemas.openxmlformats.org/package/2006/relationships"><Relationship Id="rId3" Type="http://schemas.microsoft.com/office/2011/relationships/chartColorStyle" Target="colors1154.xml"/><Relationship Id="rId2" Type="http://schemas.microsoft.com/office/2011/relationships/chartStyle" Target="style1154.xml"/><Relationship Id="rId1" Type="http://schemas.openxmlformats.org/officeDocument/2006/relationships/package" Target="../embeddings/Microsoft_Excel_Worksheet1153.xlsx"/></Relationships>
</file>

<file path=ppt/charts/_rels/chartEx1155.xml.rels><?xml version="1.0" encoding="UTF-8" standalone="yes"?>
<Relationships xmlns="http://schemas.openxmlformats.org/package/2006/relationships"><Relationship Id="rId3" Type="http://schemas.microsoft.com/office/2011/relationships/chartColorStyle" Target="colors1155.xml"/><Relationship Id="rId2" Type="http://schemas.microsoft.com/office/2011/relationships/chartStyle" Target="style1155.xml"/><Relationship Id="rId1" Type="http://schemas.openxmlformats.org/officeDocument/2006/relationships/package" Target="../embeddings/Microsoft_Excel_Worksheet1154.xlsx"/></Relationships>
</file>

<file path=ppt/charts/_rels/chartEx1156.xml.rels><?xml version="1.0" encoding="UTF-8" standalone="yes"?>
<Relationships xmlns="http://schemas.openxmlformats.org/package/2006/relationships"><Relationship Id="rId3" Type="http://schemas.microsoft.com/office/2011/relationships/chartColorStyle" Target="colors1156.xml"/><Relationship Id="rId2" Type="http://schemas.microsoft.com/office/2011/relationships/chartStyle" Target="style1156.xml"/><Relationship Id="rId1" Type="http://schemas.openxmlformats.org/officeDocument/2006/relationships/package" Target="../embeddings/Microsoft_Excel_Worksheet1155.xlsx"/></Relationships>
</file>

<file path=ppt/charts/_rels/chartEx116.xml.rels><?xml version="1.0" encoding="UTF-8" standalone="yes"?>
<Relationships xmlns="http://schemas.openxmlformats.org/package/2006/relationships"><Relationship Id="rId3" Type="http://schemas.microsoft.com/office/2011/relationships/chartColorStyle" Target="colors116.xml"/><Relationship Id="rId2" Type="http://schemas.microsoft.com/office/2011/relationships/chartStyle" Target="style116.xml"/><Relationship Id="rId1" Type="http://schemas.openxmlformats.org/officeDocument/2006/relationships/package" Target="../embeddings/Microsoft_Excel_Worksheet115.xlsx"/></Relationships>
</file>

<file path=ppt/charts/_rels/chartEx117.xml.rels><?xml version="1.0" encoding="UTF-8" standalone="yes"?>
<Relationships xmlns="http://schemas.openxmlformats.org/package/2006/relationships"><Relationship Id="rId3" Type="http://schemas.microsoft.com/office/2011/relationships/chartColorStyle" Target="colors117.xml"/><Relationship Id="rId2" Type="http://schemas.microsoft.com/office/2011/relationships/chartStyle" Target="style117.xml"/><Relationship Id="rId1" Type="http://schemas.openxmlformats.org/officeDocument/2006/relationships/package" Target="../embeddings/Microsoft_Excel_Worksheet116.xlsx"/></Relationships>
</file>

<file path=ppt/charts/_rels/chartEx118.xml.rels><?xml version="1.0" encoding="UTF-8" standalone="yes"?>
<Relationships xmlns="http://schemas.openxmlformats.org/package/2006/relationships"><Relationship Id="rId3" Type="http://schemas.microsoft.com/office/2011/relationships/chartColorStyle" Target="colors118.xml"/><Relationship Id="rId2" Type="http://schemas.microsoft.com/office/2011/relationships/chartStyle" Target="style118.xml"/><Relationship Id="rId1" Type="http://schemas.openxmlformats.org/officeDocument/2006/relationships/package" Target="../embeddings/Microsoft_Excel_Worksheet117.xlsx"/></Relationships>
</file>

<file path=ppt/charts/_rels/chartEx119.xml.rels><?xml version="1.0" encoding="UTF-8" standalone="yes"?>
<Relationships xmlns="http://schemas.openxmlformats.org/package/2006/relationships"><Relationship Id="rId3" Type="http://schemas.microsoft.com/office/2011/relationships/chartColorStyle" Target="colors119.xml"/><Relationship Id="rId2" Type="http://schemas.microsoft.com/office/2011/relationships/chartStyle" Target="style119.xml"/><Relationship Id="rId1" Type="http://schemas.openxmlformats.org/officeDocument/2006/relationships/package" Target="../embeddings/Microsoft_Excel_Worksheet118.xlsx"/></Relationships>
</file>

<file path=ppt/charts/_rels/chartEx1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Microsoft_Excel_Worksheet11.xlsx"/></Relationships>
</file>

<file path=ppt/charts/_rels/chartEx120.xml.rels><?xml version="1.0" encoding="UTF-8" standalone="yes"?>
<Relationships xmlns="http://schemas.openxmlformats.org/package/2006/relationships"><Relationship Id="rId3" Type="http://schemas.microsoft.com/office/2011/relationships/chartColorStyle" Target="colors120.xml"/><Relationship Id="rId2" Type="http://schemas.microsoft.com/office/2011/relationships/chartStyle" Target="style120.xml"/><Relationship Id="rId1" Type="http://schemas.openxmlformats.org/officeDocument/2006/relationships/package" Target="../embeddings/Microsoft_Excel_Worksheet119.xlsx"/></Relationships>
</file>

<file path=ppt/charts/_rels/chartEx121.xml.rels><?xml version="1.0" encoding="UTF-8" standalone="yes"?>
<Relationships xmlns="http://schemas.openxmlformats.org/package/2006/relationships"><Relationship Id="rId3" Type="http://schemas.microsoft.com/office/2011/relationships/chartColorStyle" Target="colors121.xml"/><Relationship Id="rId2" Type="http://schemas.microsoft.com/office/2011/relationships/chartStyle" Target="style121.xml"/><Relationship Id="rId1" Type="http://schemas.openxmlformats.org/officeDocument/2006/relationships/package" Target="../embeddings/Microsoft_Excel_Worksheet120.xlsx"/></Relationships>
</file>

<file path=ppt/charts/_rels/chartEx122.xml.rels><?xml version="1.0" encoding="UTF-8" standalone="yes"?>
<Relationships xmlns="http://schemas.openxmlformats.org/package/2006/relationships"><Relationship Id="rId3" Type="http://schemas.microsoft.com/office/2011/relationships/chartColorStyle" Target="colors122.xml"/><Relationship Id="rId2" Type="http://schemas.microsoft.com/office/2011/relationships/chartStyle" Target="style122.xml"/><Relationship Id="rId1" Type="http://schemas.openxmlformats.org/officeDocument/2006/relationships/package" Target="../embeddings/Microsoft_Excel_Worksheet121.xlsx"/></Relationships>
</file>

<file path=ppt/charts/_rels/chartEx123.xml.rels><?xml version="1.0" encoding="UTF-8" standalone="yes"?>
<Relationships xmlns="http://schemas.openxmlformats.org/package/2006/relationships"><Relationship Id="rId3" Type="http://schemas.microsoft.com/office/2011/relationships/chartColorStyle" Target="colors123.xml"/><Relationship Id="rId2" Type="http://schemas.microsoft.com/office/2011/relationships/chartStyle" Target="style123.xml"/><Relationship Id="rId1" Type="http://schemas.openxmlformats.org/officeDocument/2006/relationships/package" Target="../embeddings/Microsoft_Excel_Worksheet122.xlsx"/></Relationships>
</file>

<file path=ppt/charts/_rels/chartEx124.xml.rels><?xml version="1.0" encoding="UTF-8" standalone="yes"?>
<Relationships xmlns="http://schemas.openxmlformats.org/package/2006/relationships"><Relationship Id="rId3" Type="http://schemas.microsoft.com/office/2011/relationships/chartColorStyle" Target="colors124.xml"/><Relationship Id="rId2" Type="http://schemas.microsoft.com/office/2011/relationships/chartStyle" Target="style124.xml"/><Relationship Id="rId1" Type="http://schemas.openxmlformats.org/officeDocument/2006/relationships/package" Target="../embeddings/Microsoft_Excel_Worksheet123.xlsx"/></Relationships>
</file>

<file path=ppt/charts/_rels/chartEx125.xml.rels><?xml version="1.0" encoding="UTF-8" standalone="yes"?>
<Relationships xmlns="http://schemas.openxmlformats.org/package/2006/relationships"><Relationship Id="rId3" Type="http://schemas.microsoft.com/office/2011/relationships/chartColorStyle" Target="colors125.xml"/><Relationship Id="rId2" Type="http://schemas.microsoft.com/office/2011/relationships/chartStyle" Target="style125.xml"/><Relationship Id="rId1" Type="http://schemas.openxmlformats.org/officeDocument/2006/relationships/package" Target="../embeddings/Microsoft_Excel_Worksheet124.xlsx"/></Relationships>
</file>

<file path=ppt/charts/_rels/chartEx126.xml.rels><?xml version="1.0" encoding="UTF-8" standalone="yes"?>
<Relationships xmlns="http://schemas.openxmlformats.org/package/2006/relationships"><Relationship Id="rId3" Type="http://schemas.microsoft.com/office/2011/relationships/chartColorStyle" Target="colors126.xml"/><Relationship Id="rId2" Type="http://schemas.microsoft.com/office/2011/relationships/chartStyle" Target="style126.xml"/><Relationship Id="rId1" Type="http://schemas.openxmlformats.org/officeDocument/2006/relationships/package" Target="../embeddings/Microsoft_Excel_Worksheet125.xlsx"/></Relationships>
</file>

<file path=ppt/charts/_rels/chartEx127.xml.rels><?xml version="1.0" encoding="UTF-8" standalone="yes"?>
<Relationships xmlns="http://schemas.openxmlformats.org/package/2006/relationships"><Relationship Id="rId3" Type="http://schemas.microsoft.com/office/2011/relationships/chartColorStyle" Target="colors127.xml"/><Relationship Id="rId2" Type="http://schemas.microsoft.com/office/2011/relationships/chartStyle" Target="style127.xml"/><Relationship Id="rId1" Type="http://schemas.openxmlformats.org/officeDocument/2006/relationships/package" Target="../embeddings/Microsoft_Excel_Worksheet126.xlsx"/></Relationships>
</file>

<file path=ppt/charts/_rels/chartEx128.xml.rels><?xml version="1.0" encoding="UTF-8" standalone="yes"?>
<Relationships xmlns="http://schemas.openxmlformats.org/package/2006/relationships"><Relationship Id="rId3" Type="http://schemas.microsoft.com/office/2011/relationships/chartColorStyle" Target="colors128.xml"/><Relationship Id="rId2" Type="http://schemas.microsoft.com/office/2011/relationships/chartStyle" Target="style128.xml"/><Relationship Id="rId1" Type="http://schemas.openxmlformats.org/officeDocument/2006/relationships/package" Target="../embeddings/Microsoft_Excel_Worksheet127.xlsx"/></Relationships>
</file>

<file path=ppt/charts/_rels/chartEx129.xml.rels><?xml version="1.0" encoding="UTF-8" standalone="yes"?>
<Relationships xmlns="http://schemas.openxmlformats.org/package/2006/relationships"><Relationship Id="rId3" Type="http://schemas.microsoft.com/office/2011/relationships/chartColorStyle" Target="colors129.xml"/><Relationship Id="rId2" Type="http://schemas.microsoft.com/office/2011/relationships/chartStyle" Target="style129.xml"/><Relationship Id="rId1" Type="http://schemas.openxmlformats.org/officeDocument/2006/relationships/package" Target="../embeddings/Microsoft_Excel_Worksheet128.xlsx"/></Relationships>
</file>

<file path=ppt/charts/_rels/chartEx13.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package" Target="../embeddings/Microsoft_Excel_Worksheet12.xlsx"/></Relationships>
</file>

<file path=ppt/charts/_rels/chartEx130.xml.rels><?xml version="1.0" encoding="UTF-8" standalone="yes"?>
<Relationships xmlns="http://schemas.openxmlformats.org/package/2006/relationships"><Relationship Id="rId3" Type="http://schemas.microsoft.com/office/2011/relationships/chartColorStyle" Target="colors130.xml"/><Relationship Id="rId2" Type="http://schemas.microsoft.com/office/2011/relationships/chartStyle" Target="style130.xml"/><Relationship Id="rId1" Type="http://schemas.openxmlformats.org/officeDocument/2006/relationships/package" Target="../embeddings/Microsoft_Excel_Worksheet129.xlsx"/></Relationships>
</file>

<file path=ppt/charts/_rels/chartEx131.xml.rels><?xml version="1.0" encoding="UTF-8" standalone="yes"?>
<Relationships xmlns="http://schemas.openxmlformats.org/package/2006/relationships"><Relationship Id="rId3" Type="http://schemas.microsoft.com/office/2011/relationships/chartColorStyle" Target="colors131.xml"/><Relationship Id="rId2" Type="http://schemas.microsoft.com/office/2011/relationships/chartStyle" Target="style131.xml"/><Relationship Id="rId1" Type="http://schemas.openxmlformats.org/officeDocument/2006/relationships/package" Target="../embeddings/Microsoft_Excel_Worksheet130.xlsx"/></Relationships>
</file>

<file path=ppt/charts/_rels/chartEx132.xml.rels><?xml version="1.0" encoding="UTF-8" standalone="yes"?>
<Relationships xmlns="http://schemas.openxmlformats.org/package/2006/relationships"><Relationship Id="rId3" Type="http://schemas.microsoft.com/office/2011/relationships/chartColorStyle" Target="colors132.xml"/><Relationship Id="rId2" Type="http://schemas.microsoft.com/office/2011/relationships/chartStyle" Target="style132.xml"/><Relationship Id="rId1" Type="http://schemas.openxmlformats.org/officeDocument/2006/relationships/package" Target="../embeddings/Microsoft_Excel_Worksheet131.xlsx"/></Relationships>
</file>

<file path=ppt/charts/_rels/chartEx133.xml.rels><?xml version="1.0" encoding="UTF-8" standalone="yes"?>
<Relationships xmlns="http://schemas.openxmlformats.org/package/2006/relationships"><Relationship Id="rId3" Type="http://schemas.microsoft.com/office/2011/relationships/chartColorStyle" Target="colors133.xml"/><Relationship Id="rId2" Type="http://schemas.microsoft.com/office/2011/relationships/chartStyle" Target="style133.xml"/><Relationship Id="rId1" Type="http://schemas.openxmlformats.org/officeDocument/2006/relationships/package" Target="../embeddings/Microsoft_Excel_Worksheet132.xlsx"/></Relationships>
</file>

<file path=ppt/charts/_rels/chartEx134.xml.rels><?xml version="1.0" encoding="UTF-8" standalone="yes"?>
<Relationships xmlns="http://schemas.openxmlformats.org/package/2006/relationships"><Relationship Id="rId3" Type="http://schemas.microsoft.com/office/2011/relationships/chartColorStyle" Target="colors134.xml"/><Relationship Id="rId2" Type="http://schemas.microsoft.com/office/2011/relationships/chartStyle" Target="style134.xml"/><Relationship Id="rId1" Type="http://schemas.openxmlformats.org/officeDocument/2006/relationships/package" Target="../embeddings/Microsoft_Excel_Worksheet133.xlsx"/></Relationships>
</file>

<file path=ppt/charts/_rels/chartEx135.xml.rels><?xml version="1.0" encoding="UTF-8" standalone="yes"?>
<Relationships xmlns="http://schemas.openxmlformats.org/package/2006/relationships"><Relationship Id="rId3" Type="http://schemas.microsoft.com/office/2011/relationships/chartColorStyle" Target="colors135.xml"/><Relationship Id="rId2" Type="http://schemas.microsoft.com/office/2011/relationships/chartStyle" Target="style135.xml"/><Relationship Id="rId1" Type="http://schemas.openxmlformats.org/officeDocument/2006/relationships/package" Target="../embeddings/Microsoft_Excel_Worksheet134.xlsx"/></Relationships>
</file>

<file path=ppt/charts/_rels/chartEx136.xml.rels><?xml version="1.0" encoding="UTF-8" standalone="yes"?>
<Relationships xmlns="http://schemas.openxmlformats.org/package/2006/relationships"><Relationship Id="rId3" Type="http://schemas.microsoft.com/office/2011/relationships/chartColorStyle" Target="colors136.xml"/><Relationship Id="rId2" Type="http://schemas.microsoft.com/office/2011/relationships/chartStyle" Target="style136.xml"/><Relationship Id="rId1" Type="http://schemas.openxmlformats.org/officeDocument/2006/relationships/package" Target="../embeddings/Microsoft_Excel_Worksheet135.xlsx"/></Relationships>
</file>

<file path=ppt/charts/_rels/chartEx137.xml.rels><?xml version="1.0" encoding="UTF-8" standalone="yes"?>
<Relationships xmlns="http://schemas.openxmlformats.org/package/2006/relationships"><Relationship Id="rId3" Type="http://schemas.microsoft.com/office/2011/relationships/chartColorStyle" Target="colors137.xml"/><Relationship Id="rId2" Type="http://schemas.microsoft.com/office/2011/relationships/chartStyle" Target="style137.xml"/><Relationship Id="rId1" Type="http://schemas.openxmlformats.org/officeDocument/2006/relationships/package" Target="../embeddings/Microsoft_Excel_Worksheet136.xlsx"/></Relationships>
</file>

<file path=ppt/charts/_rels/chartEx138.xml.rels><?xml version="1.0" encoding="UTF-8" standalone="yes"?>
<Relationships xmlns="http://schemas.openxmlformats.org/package/2006/relationships"><Relationship Id="rId3" Type="http://schemas.microsoft.com/office/2011/relationships/chartColorStyle" Target="colors138.xml"/><Relationship Id="rId2" Type="http://schemas.microsoft.com/office/2011/relationships/chartStyle" Target="style138.xml"/><Relationship Id="rId1" Type="http://schemas.openxmlformats.org/officeDocument/2006/relationships/package" Target="../embeddings/Microsoft_Excel_Worksheet137.xlsx"/></Relationships>
</file>

<file path=ppt/charts/_rels/chartEx139.xml.rels><?xml version="1.0" encoding="UTF-8" standalone="yes"?>
<Relationships xmlns="http://schemas.openxmlformats.org/package/2006/relationships"><Relationship Id="rId3" Type="http://schemas.microsoft.com/office/2011/relationships/chartColorStyle" Target="colors139.xml"/><Relationship Id="rId2" Type="http://schemas.microsoft.com/office/2011/relationships/chartStyle" Target="style139.xml"/><Relationship Id="rId1" Type="http://schemas.openxmlformats.org/officeDocument/2006/relationships/package" Target="../embeddings/Microsoft_Excel_Worksheet138.xlsx"/></Relationships>
</file>

<file path=ppt/charts/_rels/chartEx1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package" Target="../embeddings/Microsoft_Excel_Worksheet13.xlsx"/></Relationships>
</file>

<file path=ppt/charts/_rels/chartEx140.xml.rels><?xml version="1.0" encoding="UTF-8" standalone="yes"?>
<Relationships xmlns="http://schemas.openxmlformats.org/package/2006/relationships"><Relationship Id="rId3" Type="http://schemas.microsoft.com/office/2011/relationships/chartColorStyle" Target="colors140.xml"/><Relationship Id="rId2" Type="http://schemas.microsoft.com/office/2011/relationships/chartStyle" Target="style140.xml"/><Relationship Id="rId1" Type="http://schemas.openxmlformats.org/officeDocument/2006/relationships/package" Target="../embeddings/Microsoft_Excel_Worksheet139.xlsx"/></Relationships>
</file>

<file path=ppt/charts/_rels/chartEx141.xml.rels><?xml version="1.0" encoding="UTF-8" standalone="yes"?>
<Relationships xmlns="http://schemas.openxmlformats.org/package/2006/relationships"><Relationship Id="rId3" Type="http://schemas.microsoft.com/office/2011/relationships/chartColorStyle" Target="colors141.xml"/><Relationship Id="rId2" Type="http://schemas.microsoft.com/office/2011/relationships/chartStyle" Target="style141.xml"/><Relationship Id="rId1" Type="http://schemas.openxmlformats.org/officeDocument/2006/relationships/package" Target="../embeddings/Microsoft_Excel_Worksheet140.xlsx"/></Relationships>
</file>

<file path=ppt/charts/_rels/chartEx142.xml.rels><?xml version="1.0" encoding="UTF-8" standalone="yes"?>
<Relationships xmlns="http://schemas.openxmlformats.org/package/2006/relationships"><Relationship Id="rId3" Type="http://schemas.microsoft.com/office/2011/relationships/chartColorStyle" Target="colors142.xml"/><Relationship Id="rId2" Type="http://schemas.microsoft.com/office/2011/relationships/chartStyle" Target="style142.xml"/><Relationship Id="rId1" Type="http://schemas.openxmlformats.org/officeDocument/2006/relationships/package" Target="../embeddings/Microsoft_Excel_Worksheet141.xlsx"/></Relationships>
</file>

<file path=ppt/charts/_rels/chartEx143.xml.rels><?xml version="1.0" encoding="UTF-8" standalone="yes"?>
<Relationships xmlns="http://schemas.openxmlformats.org/package/2006/relationships"><Relationship Id="rId3" Type="http://schemas.microsoft.com/office/2011/relationships/chartColorStyle" Target="colors143.xml"/><Relationship Id="rId2" Type="http://schemas.microsoft.com/office/2011/relationships/chartStyle" Target="style143.xml"/><Relationship Id="rId1" Type="http://schemas.openxmlformats.org/officeDocument/2006/relationships/package" Target="../embeddings/Microsoft_Excel_Worksheet142.xlsx"/></Relationships>
</file>

<file path=ppt/charts/_rels/chartEx144.xml.rels><?xml version="1.0" encoding="UTF-8" standalone="yes"?>
<Relationships xmlns="http://schemas.openxmlformats.org/package/2006/relationships"><Relationship Id="rId3" Type="http://schemas.microsoft.com/office/2011/relationships/chartColorStyle" Target="colors144.xml"/><Relationship Id="rId2" Type="http://schemas.microsoft.com/office/2011/relationships/chartStyle" Target="style144.xml"/><Relationship Id="rId1" Type="http://schemas.openxmlformats.org/officeDocument/2006/relationships/package" Target="../embeddings/Microsoft_Excel_Worksheet143.xlsx"/></Relationships>
</file>

<file path=ppt/charts/_rels/chartEx145.xml.rels><?xml version="1.0" encoding="UTF-8" standalone="yes"?>
<Relationships xmlns="http://schemas.openxmlformats.org/package/2006/relationships"><Relationship Id="rId3" Type="http://schemas.microsoft.com/office/2011/relationships/chartColorStyle" Target="colors145.xml"/><Relationship Id="rId2" Type="http://schemas.microsoft.com/office/2011/relationships/chartStyle" Target="style145.xml"/><Relationship Id="rId1" Type="http://schemas.openxmlformats.org/officeDocument/2006/relationships/package" Target="../embeddings/Microsoft_Excel_Worksheet144.xlsx"/></Relationships>
</file>

<file path=ppt/charts/_rels/chartEx146.xml.rels><?xml version="1.0" encoding="UTF-8" standalone="yes"?>
<Relationships xmlns="http://schemas.openxmlformats.org/package/2006/relationships"><Relationship Id="rId3" Type="http://schemas.microsoft.com/office/2011/relationships/chartColorStyle" Target="colors146.xml"/><Relationship Id="rId2" Type="http://schemas.microsoft.com/office/2011/relationships/chartStyle" Target="style146.xml"/><Relationship Id="rId1" Type="http://schemas.openxmlformats.org/officeDocument/2006/relationships/package" Target="../embeddings/Microsoft_Excel_Worksheet145.xlsx"/></Relationships>
</file>

<file path=ppt/charts/_rels/chartEx147.xml.rels><?xml version="1.0" encoding="UTF-8" standalone="yes"?>
<Relationships xmlns="http://schemas.openxmlformats.org/package/2006/relationships"><Relationship Id="rId3" Type="http://schemas.microsoft.com/office/2011/relationships/chartColorStyle" Target="colors147.xml"/><Relationship Id="rId2" Type="http://schemas.microsoft.com/office/2011/relationships/chartStyle" Target="style147.xml"/><Relationship Id="rId1" Type="http://schemas.openxmlformats.org/officeDocument/2006/relationships/package" Target="../embeddings/Microsoft_Excel_Worksheet146.xlsx"/></Relationships>
</file>

<file path=ppt/charts/_rels/chartEx148.xml.rels><?xml version="1.0" encoding="UTF-8" standalone="yes"?>
<Relationships xmlns="http://schemas.openxmlformats.org/package/2006/relationships"><Relationship Id="rId3" Type="http://schemas.microsoft.com/office/2011/relationships/chartColorStyle" Target="colors148.xml"/><Relationship Id="rId2" Type="http://schemas.microsoft.com/office/2011/relationships/chartStyle" Target="style148.xml"/><Relationship Id="rId1" Type="http://schemas.openxmlformats.org/officeDocument/2006/relationships/package" Target="../embeddings/Microsoft_Excel_Worksheet147.xlsx"/></Relationships>
</file>

<file path=ppt/charts/_rels/chartEx149.xml.rels><?xml version="1.0" encoding="UTF-8" standalone="yes"?>
<Relationships xmlns="http://schemas.openxmlformats.org/package/2006/relationships"><Relationship Id="rId3" Type="http://schemas.microsoft.com/office/2011/relationships/chartColorStyle" Target="colors149.xml"/><Relationship Id="rId2" Type="http://schemas.microsoft.com/office/2011/relationships/chartStyle" Target="style149.xml"/><Relationship Id="rId1" Type="http://schemas.openxmlformats.org/officeDocument/2006/relationships/package" Target="../embeddings/Microsoft_Excel_Worksheet148.xlsx"/></Relationships>
</file>

<file path=ppt/charts/_rels/chartEx15.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package" Target="../embeddings/Microsoft_Excel_Worksheet14.xlsx"/></Relationships>
</file>

<file path=ppt/charts/_rels/chartEx150.xml.rels><?xml version="1.0" encoding="UTF-8" standalone="yes"?>
<Relationships xmlns="http://schemas.openxmlformats.org/package/2006/relationships"><Relationship Id="rId3" Type="http://schemas.microsoft.com/office/2011/relationships/chartColorStyle" Target="colors150.xml"/><Relationship Id="rId2" Type="http://schemas.microsoft.com/office/2011/relationships/chartStyle" Target="style150.xml"/><Relationship Id="rId1" Type="http://schemas.openxmlformats.org/officeDocument/2006/relationships/package" Target="../embeddings/Microsoft_Excel_Worksheet149.xlsx"/></Relationships>
</file>

<file path=ppt/charts/_rels/chartEx151.xml.rels><?xml version="1.0" encoding="UTF-8" standalone="yes"?>
<Relationships xmlns="http://schemas.openxmlformats.org/package/2006/relationships"><Relationship Id="rId3" Type="http://schemas.microsoft.com/office/2011/relationships/chartColorStyle" Target="colors151.xml"/><Relationship Id="rId2" Type="http://schemas.microsoft.com/office/2011/relationships/chartStyle" Target="style151.xml"/><Relationship Id="rId1" Type="http://schemas.openxmlformats.org/officeDocument/2006/relationships/package" Target="../embeddings/Microsoft_Excel_Worksheet150.xlsx"/></Relationships>
</file>

<file path=ppt/charts/_rels/chartEx152.xml.rels><?xml version="1.0" encoding="UTF-8" standalone="yes"?>
<Relationships xmlns="http://schemas.openxmlformats.org/package/2006/relationships"><Relationship Id="rId3" Type="http://schemas.microsoft.com/office/2011/relationships/chartColorStyle" Target="colors152.xml"/><Relationship Id="rId2" Type="http://schemas.microsoft.com/office/2011/relationships/chartStyle" Target="style152.xml"/><Relationship Id="rId1" Type="http://schemas.openxmlformats.org/officeDocument/2006/relationships/package" Target="../embeddings/Microsoft_Excel_Worksheet151.xlsx"/></Relationships>
</file>

<file path=ppt/charts/_rels/chartEx153.xml.rels><?xml version="1.0" encoding="UTF-8" standalone="yes"?>
<Relationships xmlns="http://schemas.openxmlformats.org/package/2006/relationships"><Relationship Id="rId3" Type="http://schemas.microsoft.com/office/2011/relationships/chartColorStyle" Target="colors153.xml"/><Relationship Id="rId2" Type="http://schemas.microsoft.com/office/2011/relationships/chartStyle" Target="style153.xml"/><Relationship Id="rId1" Type="http://schemas.openxmlformats.org/officeDocument/2006/relationships/package" Target="../embeddings/Microsoft_Excel_Worksheet152.xlsx"/></Relationships>
</file>

<file path=ppt/charts/_rels/chartEx154.xml.rels><?xml version="1.0" encoding="UTF-8" standalone="yes"?>
<Relationships xmlns="http://schemas.openxmlformats.org/package/2006/relationships"><Relationship Id="rId3" Type="http://schemas.microsoft.com/office/2011/relationships/chartColorStyle" Target="colors154.xml"/><Relationship Id="rId2" Type="http://schemas.microsoft.com/office/2011/relationships/chartStyle" Target="style154.xml"/><Relationship Id="rId1" Type="http://schemas.openxmlformats.org/officeDocument/2006/relationships/package" Target="../embeddings/Microsoft_Excel_Worksheet153.xlsx"/></Relationships>
</file>

<file path=ppt/charts/_rels/chartEx155.xml.rels><?xml version="1.0" encoding="UTF-8" standalone="yes"?>
<Relationships xmlns="http://schemas.openxmlformats.org/package/2006/relationships"><Relationship Id="rId3" Type="http://schemas.microsoft.com/office/2011/relationships/chartColorStyle" Target="colors155.xml"/><Relationship Id="rId2" Type="http://schemas.microsoft.com/office/2011/relationships/chartStyle" Target="style155.xml"/><Relationship Id="rId1" Type="http://schemas.openxmlformats.org/officeDocument/2006/relationships/package" Target="../embeddings/Microsoft_Excel_Worksheet154.xlsx"/></Relationships>
</file>

<file path=ppt/charts/_rels/chartEx156.xml.rels><?xml version="1.0" encoding="UTF-8" standalone="yes"?>
<Relationships xmlns="http://schemas.openxmlformats.org/package/2006/relationships"><Relationship Id="rId3" Type="http://schemas.microsoft.com/office/2011/relationships/chartColorStyle" Target="colors156.xml"/><Relationship Id="rId2" Type="http://schemas.microsoft.com/office/2011/relationships/chartStyle" Target="style156.xml"/><Relationship Id="rId1" Type="http://schemas.openxmlformats.org/officeDocument/2006/relationships/package" Target="../embeddings/Microsoft_Excel_Worksheet155.xlsx"/></Relationships>
</file>

<file path=ppt/charts/_rels/chartEx157.xml.rels><?xml version="1.0" encoding="UTF-8" standalone="yes"?>
<Relationships xmlns="http://schemas.openxmlformats.org/package/2006/relationships"><Relationship Id="rId3" Type="http://schemas.microsoft.com/office/2011/relationships/chartColorStyle" Target="colors157.xml"/><Relationship Id="rId2" Type="http://schemas.microsoft.com/office/2011/relationships/chartStyle" Target="style157.xml"/><Relationship Id="rId1" Type="http://schemas.openxmlformats.org/officeDocument/2006/relationships/package" Target="../embeddings/Microsoft_Excel_Worksheet156.xlsx"/></Relationships>
</file>

<file path=ppt/charts/_rels/chartEx158.xml.rels><?xml version="1.0" encoding="UTF-8" standalone="yes"?>
<Relationships xmlns="http://schemas.openxmlformats.org/package/2006/relationships"><Relationship Id="rId3" Type="http://schemas.microsoft.com/office/2011/relationships/chartColorStyle" Target="colors158.xml"/><Relationship Id="rId2" Type="http://schemas.microsoft.com/office/2011/relationships/chartStyle" Target="style158.xml"/><Relationship Id="rId1" Type="http://schemas.openxmlformats.org/officeDocument/2006/relationships/package" Target="../embeddings/Microsoft_Excel_Worksheet157.xlsx"/></Relationships>
</file>

<file path=ppt/charts/_rels/chartEx159.xml.rels><?xml version="1.0" encoding="UTF-8" standalone="yes"?>
<Relationships xmlns="http://schemas.openxmlformats.org/package/2006/relationships"><Relationship Id="rId3" Type="http://schemas.microsoft.com/office/2011/relationships/chartColorStyle" Target="colors159.xml"/><Relationship Id="rId2" Type="http://schemas.microsoft.com/office/2011/relationships/chartStyle" Target="style159.xml"/><Relationship Id="rId1" Type="http://schemas.openxmlformats.org/officeDocument/2006/relationships/package" Target="../embeddings/Microsoft_Excel_Worksheet158.xlsx"/></Relationships>
</file>

<file path=ppt/charts/_rels/chartEx16.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package" Target="../embeddings/Microsoft_Excel_Worksheet15.xlsx"/></Relationships>
</file>

<file path=ppt/charts/_rels/chartEx160.xml.rels><?xml version="1.0" encoding="UTF-8" standalone="yes"?>
<Relationships xmlns="http://schemas.openxmlformats.org/package/2006/relationships"><Relationship Id="rId3" Type="http://schemas.microsoft.com/office/2011/relationships/chartColorStyle" Target="colors160.xml"/><Relationship Id="rId2" Type="http://schemas.microsoft.com/office/2011/relationships/chartStyle" Target="style160.xml"/><Relationship Id="rId1" Type="http://schemas.openxmlformats.org/officeDocument/2006/relationships/package" Target="../embeddings/Microsoft_Excel_Worksheet159.xlsx"/></Relationships>
</file>

<file path=ppt/charts/_rels/chartEx161.xml.rels><?xml version="1.0" encoding="UTF-8" standalone="yes"?>
<Relationships xmlns="http://schemas.openxmlformats.org/package/2006/relationships"><Relationship Id="rId3" Type="http://schemas.microsoft.com/office/2011/relationships/chartColorStyle" Target="colors161.xml"/><Relationship Id="rId2" Type="http://schemas.microsoft.com/office/2011/relationships/chartStyle" Target="style161.xml"/><Relationship Id="rId1" Type="http://schemas.openxmlformats.org/officeDocument/2006/relationships/package" Target="../embeddings/Microsoft_Excel_Worksheet160.xlsx"/></Relationships>
</file>

<file path=ppt/charts/_rels/chartEx162.xml.rels><?xml version="1.0" encoding="UTF-8" standalone="yes"?>
<Relationships xmlns="http://schemas.openxmlformats.org/package/2006/relationships"><Relationship Id="rId3" Type="http://schemas.microsoft.com/office/2011/relationships/chartColorStyle" Target="colors162.xml"/><Relationship Id="rId2" Type="http://schemas.microsoft.com/office/2011/relationships/chartStyle" Target="style162.xml"/><Relationship Id="rId1" Type="http://schemas.openxmlformats.org/officeDocument/2006/relationships/package" Target="../embeddings/Microsoft_Excel_Worksheet161.xlsx"/></Relationships>
</file>

<file path=ppt/charts/_rels/chartEx163.xml.rels><?xml version="1.0" encoding="UTF-8" standalone="yes"?>
<Relationships xmlns="http://schemas.openxmlformats.org/package/2006/relationships"><Relationship Id="rId3" Type="http://schemas.microsoft.com/office/2011/relationships/chartColorStyle" Target="colors163.xml"/><Relationship Id="rId2" Type="http://schemas.microsoft.com/office/2011/relationships/chartStyle" Target="style163.xml"/><Relationship Id="rId1" Type="http://schemas.openxmlformats.org/officeDocument/2006/relationships/package" Target="../embeddings/Microsoft_Excel_Worksheet162.xlsx"/></Relationships>
</file>

<file path=ppt/charts/_rels/chartEx164.xml.rels><?xml version="1.0" encoding="UTF-8" standalone="yes"?>
<Relationships xmlns="http://schemas.openxmlformats.org/package/2006/relationships"><Relationship Id="rId3" Type="http://schemas.microsoft.com/office/2011/relationships/chartColorStyle" Target="colors164.xml"/><Relationship Id="rId2" Type="http://schemas.microsoft.com/office/2011/relationships/chartStyle" Target="style164.xml"/><Relationship Id="rId1" Type="http://schemas.openxmlformats.org/officeDocument/2006/relationships/package" Target="../embeddings/Microsoft_Excel_Worksheet163.xlsx"/></Relationships>
</file>

<file path=ppt/charts/_rels/chartEx165.xml.rels><?xml version="1.0" encoding="UTF-8" standalone="yes"?>
<Relationships xmlns="http://schemas.openxmlformats.org/package/2006/relationships"><Relationship Id="rId3" Type="http://schemas.microsoft.com/office/2011/relationships/chartColorStyle" Target="colors165.xml"/><Relationship Id="rId2" Type="http://schemas.microsoft.com/office/2011/relationships/chartStyle" Target="style165.xml"/><Relationship Id="rId1" Type="http://schemas.openxmlformats.org/officeDocument/2006/relationships/package" Target="../embeddings/Microsoft_Excel_Worksheet164.xlsx"/></Relationships>
</file>

<file path=ppt/charts/_rels/chartEx166.xml.rels><?xml version="1.0" encoding="UTF-8" standalone="yes"?>
<Relationships xmlns="http://schemas.openxmlformats.org/package/2006/relationships"><Relationship Id="rId3" Type="http://schemas.microsoft.com/office/2011/relationships/chartColorStyle" Target="colors166.xml"/><Relationship Id="rId2" Type="http://schemas.microsoft.com/office/2011/relationships/chartStyle" Target="style166.xml"/><Relationship Id="rId1" Type="http://schemas.openxmlformats.org/officeDocument/2006/relationships/package" Target="../embeddings/Microsoft_Excel_Worksheet165.xlsx"/></Relationships>
</file>

<file path=ppt/charts/_rels/chartEx167.xml.rels><?xml version="1.0" encoding="UTF-8" standalone="yes"?>
<Relationships xmlns="http://schemas.openxmlformats.org/package/2006/relationships"><Relationship Id="rId3" Type="http://schemas.microsoft.com/office/2011/relationships/chartColorStyle" Target="colors167.xml"/><Relationship Id="rId2" Type="http://schemas.microsoft.com/office/2011/relationships/chartStyle" Target="style167.xml"/><Relationship Id="rId1" Type="http://schemas.openxmlformats.org/officeDocument/2006/relationships/package" Target="../embeddings/Microsoft_Excel_Worksheet166.xlsx"/></Relationships>
</file>

<file path=ppt/charts/_rels/chartEx168.xml.rels><?xml version="1.0" encoding="UTF-8" standalone="yes"?>
<Relationships xmlns="http://schemas.openxmlformats.org/package/2006/relationships"><Relationship Id="rId3" Type="http://schemas.microsoft.com/office/2011/relationships/chartColorStyle" Target="colors168.xml"/><Relationship Id="rId2" Type="http://schemas.microsoft.com/office/2011/relationships/chartStyle" Target="style168.xml"/><Relationship Id="rId1" Type="http://schemas.openxmlformats.org/officeDocument/2006/relationships/package" Target="../embeddings/Microsoft_Excel_Worksheet167.xlsx"/></Relationships>
</file>

<file path=ppt/charts/_rels/chartEx169.xml.rels><?xml version="1.0" encoding="UTF-8" standalone="yes"?>
<Relationships xmlns="http://schemas.openxmlformats.org/package/2006/relationships"><Relationship Id="rId3" Type="http://schemas.microsoft.com/office/2011/relationships/chartColorStyle" Target="colors169.xml"/><Relationship Id="rId2" Type="http://schemas.microsoft.com/office/2011/relationships/chartStyle" Target="style169.xml"/><Relationship Id="rId1" Type="http://schemas.openxmlformats.org/officeDocument/2006/relationships/package" Target="../embeddings/Microsoft_Excel_Worksheet168.xlsx"/></Relationships>
</file>

<file path=ppt/charts/_rels/chartEx17.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package" Target="../embeddings/Microsoft_Excel_Worksheet16.xlsx"/></Relationships>
</file>

<file path=ppt/charts/_rels/chartEx170.xml.rels><?xml version="1.0" encoding="UTF-8" standalone="yes"?>
<Relationships xmlns="http://schemas.openxmlformats.org/package/2006/relationships"><Relationship Id="rId3" Type="http://schemas.microsoft.com/office/2011/relationships/chartColorStyle" Target="colors170.xml"/><Relationship Id="rId2" Type="http://schemas.microsoft.com/office/2011/relationships/chartStyle" Target="style170.xml"/><Relationship Id="rId1" Type="http://schemas.openxmlformats.org/officeDocument/2006/relationships/package" Target="../embeddings/Microsoft_Excel_Worksheet169.xlsx"/></Relationships>
</file>

<file path=ppt/charts/_rels/chartEx171.xml.rels><?xml version="1.0" encoding="UTF-8" standalone="yes"?>
<Relationships xmlns="http://schemas.openxmlformats.org/package/2006/relationships"><Relationship Id="rId3" Type="http://schemas.microsoft.com/office/2011/relationships/chartColorStyle" Target="colors171.xml"/><Relationship Id="rId2" Type="http://schemas.microsoft.com/office/2011/relationships/chartStyle" Target="style171.xml"/><Relationship Id="rId1" Type="http://schemas.openxmlformats.org/officeDocument/2006/relationships/package" Target="../embeddings/Microsoft_Excel_Worksheet170.xlsx"/></Relationships>
</file>

<file path=ppt/charts/_rels/chartEx172.xml.rels><?xml version="1.0" encoding="UTF-8" standalone="yes"?>
<Relationships xmlns="http://schemas.openxmlformats.org/package/2006/relationships"><Relationship Id="rId3" Type="http://schemas.microsoft.com/office/2011/relationships/chartColorStyle" Target="colors172.xml"/><Relationship Id="rId2" Type="http://schemas.microsoft.com/office/2011/relationships/chartStyle" Target="style172.xml"/><Relationship Id="rId1" Type="http://schemas.openxmlformats.org/officeDocument/2006/relationships/package" Target="../embeddings/Microsoft_Excel_Worksheet171.xlsx"/></Relationships>
</file>

<file path=ppt/charts/_rels/chartEx173.xml.rels><?xml version="1.0" encoding="UTF-8" standalone="yes"?>
<Relationships xmlns="http://schemas.openxmlformats.org/package/2006/relationships"><Relationship Id="rId3" Type="http://schemas.microsoft.com/office/2011/relationships/chartColorStyle" Target="colors173.xml"/><Relationship Id="rId2" Type="http://schemas.microsoft.com/office/2011/relationships/chartStyle" Target="style173.xml"/><Relationship Id="rId1" Type="http://schemas.openxmlformats.org/officeDocument/2006/relationships/package" Target="../embeddings/Microsoft_Excel_Worksheet172.xlsx"/></Relationships>
</file>

<file path=ppt/charts/_rels/chartEx174.xml.rels><?xml version="1.0" encoding="UTF-8" standalone="yes"?>
<Relationships xmlns="http://schemas.openxmlformats.org/package/2006/relationships"><Relationship Id="rId3" Type="http://schemas.microsoft.com/office/2011/relationships/chartColorStyle" Target="colors174.xml"/><Relationship Id="rId2" Type="http://schemas.microsoft.com/office/2011/relationships/chartStyle" Target="style174.xml"/><Relationship Id="rId1" Type="http://schemas.openxmlformats.org/officeDocument/2006/relationships/package" Target="../embeddings/Microsoft_Excel_Worksheet173.xlsx"/></Relationships>
</file>

<file path=ppt/charts/_rels/chartEx175.xml.rels><?xml version="1.0" encoding="UTF-8" standalone="yes"?>
<Relationships xmlns="http://schemas.openxmlformats.org/package/2006/relationships"><Relationship Id="rId3" Type="http://schemas.microsoft.com/office/2011/relationships/chartColorStyle" Target="colors175.xml"/><Relationship Id="rId2" Type="http://schemas.microsoft.com/office/2011/relationships/chartStyle" Target="style175.xml"/><Relationship Id="rId1" Type="http://schemas.openxmlformats.org/officeDocument/2006/relationships/package" Target="../embeddings/Microsoft_Excel_Worksheet174.xlsx"/></Relationships>
</file>

<file path=ppt/charts/_rels/chartEx176.xml.rels><?xml version="1.0" encoding="UTF-8" standalone="yes"?>
<Relationships xmlns="http://schemas.openxmlformats.org/package/2006/relationships"><Relationship Id="rId3" Type="http://schemas.microsoft.com/office/2011/relationships/chartColorStyle" Target="colors176.xml"/><Relationship Id="rId2" Type="http://schemas.microsoft.com/office/2011/relationships/chartStyle" Target="style176.xml"/><Relationship Id="rId1" Type="http://schemas.openxmlformats.org/officeDocument/2006/relationships/package" Target="../embeddings/Microsoft_Excel_Worksheet175.xlsx"/></Relationships>
</file>

<file path=ppt/charts/_rels/chartEx177.xml.rels><?xml version="1.0" encoding="UTF-8" standalone="yes"?>
<Relationships xmlns="http://schemas.openxmlformats.org/package/2006/relationships"><Relationship Id="rId3" Type="http://schemas.microsoft.com/office/2011/relationships/chartColorStyle" Target="colors177.xml"/><Relationship Id="rId2" Type="http://schemas.microsoft.com/office/2011/relationships/chartStyle" Target="style177.xml"/><Relationship Id="rId1" Type="http://schemas.openxmlformats.org/officeDocument/2006/relationships/package" Target="../embeddings/Microsoft_Excel_Worksheet176.xlsx"/></Relationships>
</file>

<file path=ppt/charts/_rels/chartEx178.xml.rels><?xml version="1.0" encoding="UTF-8" standalone="yes"?>
<Relationships xmlns="http://schemas.openxmlformats.org/package/2006/relationships"><Relationship Id="rId3" Type="http://schemas.microsoft.com/office/2011/relationships/chartColorStyle" Target="colors178.xml"/><Relationship Id="rId2" Type="http://schemas.microsoft.com/office/2011/relationships/chartStyle" Target="style178.xml"/><Relationship Id="rId1" Type="http://schemas.openxmlformats.org/officeDocument/2006/relationships/package" Target="../embeddings/Microsoft_Excel_Worksheet177.xlsx"/></Relationships>
</file>

<file path=ppt/charts/_rels/chartEx179.xml.rels><?xml version="1.0" encoding="UTF-8" standalone="yes"?>
<Relationships xmlns="http://schemas.openxmlformats.org/package/2006/relationships"><Relationship Id="rId3" Type="http://schemas.microsoft.com/office/2011/relationships/chartColorStyle" Target="colors179.xml"/><Relationship Id="rId2" Type="http://schemas.microsoft.com/office/2011/relationships/chartStyle" Target="style179.xml"/><Relationship Id="rId1" Type="http://schemas.openxmlformats.org/officeDocument/2006/relationships/package" Target="../embeddings/Microsoft_Excel_Worksheet178.xlsx"/></Relationships>
</file>

<file path=ppt/charts/_rels/chartEx18.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package" Target="../embeddings/Microsoft_Excel_Worksheet17.xlsx"/></Relationships>
</file>

<file path=ppt/charts/_rels/chartEx180.xml.rels><?xml version="1.0" encoding="UTF-8" standalone="yes"?>
<Relationships xmlns="http://schemas.openxmlformats.org/package/2006/relationships"><Relationship Id="rId3" Type="http://schemas.microsoft.com/office/2011/relationships/chartColorStyle" Target="colors180.xml"/><Relationship Id="rId2" Type="http://schemas.microsoft.com/office/2011/relationships/chartStyle" Target="style180.xml"/><Relationship Id="rId1" Type="http://schemas.openxmlformats.org/officeDocument/2006/relationships/package" Target="../embeddings/Microsoft_Excel_Worksheet179.xlsx"/></Relationships>
</file>

<file path=ppt/charts/_rels/chartEx181.xml.rels><?xml version="1.0" encoding="UTF-8" standalone="yes"?>
<Relationships xmlns="http://schemas.openxmlformats.org/package/2006/relationships"><Relationship Id="rId3" Type="http://schemas.microsoft.com/office/2011/relationships/chartColorStyle" Target="colors181.xml"/><Relationship Id="rId2" Type="http://schemas.microsoft.com/office/2011/relationships/chartStyle" Target="style181.xml"/><Relationship Id="rId1" Type="http://schemas.openxmlformats.org/officeDocument/2006/relationships/package" Target="../embeddings/Microsoft_Excel_Worksheet180.xlsx"/></Relationships>
</file>

<file path=ppt/charts/_rels/chartEx182.xml.rels><?xml version="1.0" encoding="UTF-8" standalone="yes"?>
<Relationships xmlns="http://schemas.openxmlformats.org/package/2006/relationships"><Relationship Id="rId3" Type="http://schemas.microsoft.com/office/2011/relationships/chartColorStyle" Target="colors182.xml"/><Relationship Id="rId2" Type="http://schemas.microsoft.com/office/2011/relationships/chartStyle" Target="style182.xml"/><Relationship Id="rId1" Type="http://schemas.openxmlformats.org/officeDocument/2006/relationships/package" Target="../embeddings/Microsoft_Excel_Worksheet181.xlsx"/></Relationships>
</file>

<file path=ppt/charts/_rels/chartEx183.xml.rels><?xml version="1.0" encoding="UTF-8" standalone="yes"?>
<Relationships xmlns="http://schemas.openxmlformats.org/package/2006/relationships"><Relationship Id="rId3" Type="http://schemas.microsoft.com/office/2011/relationships/chartColorStyle" Target="colors183.xml"/><Relationship Id="rId2" Type="http://schemas.microsoft.com/office/2011/relationships/chartStyle" Target="style183.xml"/><Relationship Id="rId1" Type="http://schemas.openxmlformats.org/officeDocument/2006/relationships/package" Target="../embeddings/Microsoft_Excel_Worksheet182.xlsx"/></Relationships>
</file>

<file path=ppt/charts/_rels/chartEx184.xml.rels><?xml version="1.0" encoding="UTF-8" standalone="yes"?>
<Relationships xmlns="http://schemas.openxmlformats.org/package/2006/relationships"><Relationship Id="rId3" Type="http://schemas.microsoft.com/office/2011/relationships/chartColorStyle" Target="colors184.xml"/><Relationship Id="rId2" Type="http://schemas.microsoft.com/office/2011/relationships/chartStyle" Target="style184.xml"/><Relationship Id="rId1" Type="http://schemas.openxmlformats.org/officeDocument/2006/relationships/package" Target="../embeddings/Microsoft_Excel_Worksheet183.xlsx"/></Relationships>
</file>

<file path=ppt/charts/_rels/chartEx185.xml.rels><?xml version="1.0" encoding="UTF-8" standalone="yes"?>
<Relationships xmlns="http://schemas.openxmlformats.org/package/2006/relationships"><Relationship Id="rId3" Type="http://schemas.microsoft.com/office/2011/relationships/chartColorStyle" Target="colors185.xml"/><Relationship Id="rId2" Type="http://schemas.microsoft.com/office/2011/relationships/chartStyle" Target="style185.xml"/><Relationship Id="rId1" Type="http://schemas.openxmlformats.org/officeDocument/2006/relationships/package" Target="../embeddings/Microsoft_Excel_Worksheet184.xlsx"/></Relationships>
</file>

<file path=ppt/charts/_rels/chartEx186.xml.rels><?xml version="1.0" encoding="UTF-8" standalone="yes"?>
<Relationships xmlns="http://schemas.openxmlformats.org/package/2006/relationships"><Relationship Id="rId3" Type="http://schemas.microsoft.com/office/2011/relationships/chartColorStyle" Target="colors186.xml"/><Relationship Id="rId2" Type="http://schemas.microsoft.com/office/2011/relationships/chartStyle" Target="style186.xml"/><Relationship Id="rId1" Type="http://schemas.openxmlformats.org/officeDocument/2006/relationships/package" Target="../embeddings/Microsoft_Excel_Worksheet185.xlsx"/></Relationships>
</file>

<file path=ppt/charts/_rels/chartEx187.xml.rels><?xml version="1.0" encoding="UTF-8" standalone="yes"?>
<Relationships xmlns="http://schemas.openxmlformats.org/package/2006/relationships"><Relationship Id="rId3" Type="http://schemas.microsoft.com/office/2011/relationships/chartColorStyle" Target="colors187.xml"/><Relationship Id="rId2" Type="http://schemas.microsoft.com/office/2011/relationships/chartStyle" Target="style187.xml"/><Relationship Id="rId1" Type="http://schemas.openxmlformats.org/officeDocument/2006/relationships/package" Target="../embeddings/Microsoft_Excel_Worksheet186.xlsx"/></Relationships>
</file>

<file path=ppt/charts/_rels/chartEx188.xml.rels><?xml version="1.0" encoding="UTF-8" standalone="yes"?>
<Relationships xmlns="http://schemas.openxmlformats.org/package/2006/relationships"><Relationship Id="rId3" Type="http://schemas.microsoft.com/office/2011/relationships/chartColorStyle" Target="colors188.xml"/><Relationship Id="rId2" Type="http://schemas.microsoft.com/office/2011/relationships/chartStyle" Target="style188.xml"/><Relationship Id="rId1" Type="http://schemas.openxmlformats.org/officeDocument/2006/relationships/package" Target="../embeddings/Microsoft_Excel_Worksheet187.xlsx"/></Relationships>
</file>

<file path=ppt/charts/_rels/chartEx189.xml.rels><?xml version="1.0" encoding="UTF-8" standalone="yes"?>
<Relationships xmlns="http://schemas.openxmlformats.org/package/2006/relationships"><Relationship Id="rId3" Type="http://schemas.microsoft.com/office/2011/relationships/chartColorStyle" Target="colors189.xml"/><Relationship Id="rId2" Type="http://schemas.microsoft.com/office/2011/relationships/chartStyle" Target="style189.xml"/><Relationship Id="rId1" Type="http://schemas.openxmlformats.org/officeDocument/2006/relationships/package" Target="../embeddings/Microsoft_Excel_Worksheet188.xlsx"/></Relationships>
</file>

<file path=ppt/charts/_rels/chartEx19.xml.rels><?xml version="1.0" encoding="UTF-8" standalone="yes"?>
<Relationships xmlns="http://schemas.openxmlformats.org/package/2006/relationships"><Relationship Id="rId3" Type="http://schemas.microsoft.com/office/2011/relationships/chartColorStyle" Target="colors19.xml"/><Relationship Id="rId2" Type="http://schemas.microsoft.com/office/2011/relationships/chartStyle" Target="style19.xml"/><Relationship Id="rId1" Type="http://schemas.openxmlformats.org/officeDocument/2006/relationships/package" Target="../embeddings/Microsoft_Excel_Worksheet18.xlsx"/></Relationships>
</file>

<file path=ppt/charts/_rels/chartEx190.xml.rels><?xml version="1.0" encoding="UTF-8" standalone="yes"?>
<Relationships xmlns="http://schemas.openxmlformats.org/package/2006/relationships"><Relationship Id="rId3" Type="http://schemas.microsoft.com/office/2011/relationships/chartColorStyle" Target="colors190.xml"/><Relationship Id="rId2" Type="http://schemas.microsoft.com/office/2011/relationships/chartStyle" Target="style190.xml"/><Relationship Id="rId1" Type="http://schemas.openxmlformats.org/officeDocument/2006/relationships/package" Target="../embeddings/Microsoft_Excel_Worksheet189.xlsx"/></Relationships>
</file>

<file path=ppt/charts/_rels/chartEx191.xml.rels><?xml version="1.0" encoding="UTF-8" standalone="yes"?>
<Relationships xmlns="http://schemas.openxmlformats.org/package/2006/relationships"><Relationship Id="rId3" Type="http://schemas.microsoft.com/office/2011/relationships/chartColorStyle" Target="colors191.xml"/><Relationship Id="rId2" Type="http://schemas.microsoft.com/office/2011/relationships/chartStyle" Target="style191.xml"/><Relationship Id="rId1" Type="http://schemas.openxmlformats.org/officeDocument/2006/relationships/package" Target="../embeddings/Microsoft_Excel_Worksheet190.xlsx"/></Relationships>
</file>

<file path=ppt/charts/_rels/chartEx192.xml.rels><?xml version="1.0" encoding="UTF-8" standalone="yes"?>
<Relationships xmlns="http://schemas.openxmlformats.org/package/2006/relationships"><Relationship Id="rId3" Type="http://schemas.microsoft.com/office/2011/relationships/chartColorStyle" Target="colors192.xml"/><Relationship Id="rId2" Type="http://schemas.microsoft.com/office/2011/relationships/chartStyle" Target="style192.xml"/><Relationship Id="rId1" Type="http://schemas.openxmlformats.org/officeDocument/2006/relationships/package" Target="../embeddings/Microsoft_Excel_Worksheet191.xlsx"/></Relationships>
</file>

<file path=ppt/charts/_rels/chartEx193.xml.rels><?xml version="1.0" encoding="UTF-8" standalone="yes"?>
<Relationships xmlns="http://schemas.openxmlformats.org/package/2006/relationships"><Relationship Id="rId3" Type="http://schemas.microsoft.com/office/2011/relationships/chartColorStyle" Target="colors193.xml"/><Relationship Id="rId2" Type="http://schemas.microsoft.com/office/2011/relationships/chartStyle" Target="style193.xml"/><Relationship Id="rId1" Type="http://schemas.openxmlformats.org/officeDocument/2006/relationships/package" Target="../embeddings/Microsoft_Excel_Worksheet192.xlsx"/></Relationships>
</file>

<file path=ppt/charts/_rels/chartEx194.xml.rels><?xml version="1.0" encoding="UTF-8" standalone="yes"?>
<Relationships xmlns="http://schemas.openxmlformats.org/package/2006/relationships"><Relationship Id="rId3" Type="http://schemas.microsoft.com/office/2011/relationships/chartColorStyle" Target="colors194.xml"/><Relationship Id="rId2" Type="http://schemas.microsoft.com/office/2011/relationships/chartStyle" Target="style194.xml"/><Relationship Id="rId1" Type="http://schemas.openxmlformats.org/officeDocument/2006/relationships/package" Target="../embeddings/Microsoft_Excel_Worksheet193.xlsx"/></Relationships>
</file>

<file path=ppt/charts/_rels/chartEx195.xml.rels><?xml version="1.0" encoding="UTF-8" standalone="yes"?>
<Relationships xmlns="http://schemas.openxmlformats.org/package/2006/relationships"><Relationship Id="rId3" Type="http://schemas.microsoft.com/office/2011/relationships/chartColorStyle" Target="colors195.xml"/><Relationship Id="rId2" Type="http://schemas.microsoft.com/office/2011/relationships/chartStyle" Target="style195.xml"/><Relationship Id="rId1" Type="http://schemas.openxmlformats.org/officeDocument/2006/relationships/package" Target="../embeddings/Microsoft_Excel_Worksheet194.xlsx"/></Relationships>
</file>

<file path=ppt/charts/_rels/chartEx196.xml.rels><?xml version="1.0" encoding="UTF-8" standalone="yes"?>
<Relationships xmlns="http://schemas.openxmlformats.org/package/2006/relationships"><Relationship Id="rId3" Type="http://schemas.microsoft.com/office/2011/relationships/chartColorStyle" Target="colors196.xml"/><Relationship Id="rId2" Type="http://schemas.microsoft.com/office/2011/relationships/chartStyle" Target="style196.xml"/><Relationship Id="rId1" Type="http://schemas.openxmlformats.org/officeDocument/2006/relationships/package" Target="../embeddings/Microsoft_Excel_Worksheet195.xlsx"/></Relationships>
</file>

<file path=ppt/charts/_rels/chartEx197.xml.rels><?xml version="1.0" encoding="UTF-8" standalone="yes"?>
<Relationships xmlns="http://schemas.openxmlformats.org/package/2006/relationships"><Relationship Id="rId3" Type="http://schemas.microsoft.com/office/2011/relationships/chartColorStyle" Target="colors197.xml"/><Relationship Id="rId2" Type="http://schemas.microsoft.com/office/2011/relationships/chartStyle" Target="style197.xml"/><Relationship Id="rId1" Type="http://schemas.openxmlformats.org/officeDocument/2006/relationships/package" Target="../embeddings/Microsoft_Excel_Worksheet196.xlsx"/></Relationships>
</file>

<file path=ppt/charts/_rels/chartEx198.xml.rels><?xml version="1.0" encoding="UTF-8" standalone="yes"?>
<Relationships xmlns="http://schemas.openxmlformats.org/package/2006/relationships"><Relationship Id="rId3" Type="http://schemas.microsoft.com/office/2011/relationships/chartColorStyle" Target="colors198.xml"/><Relationship Id="rId2" Type="http://schemas.microsoft.com/office/2011/relationships/chartStyle" Target="style198.xml"/><Relationship Id="rId1" Type="http://schemas.openxmlformats.org/officeDocument/2006/relationships/package" Target="../embeddings/Microsoft_Excel_Worksheet197.xlsx"/></Relationships>
</file>

<file path=ppt/charts/_rels/chartEx199.xml.rels><?xml version="1.0" encoding="UTF-8" standalone="yes"?>
<Relationships xmlns="http://schemas.openxmlformats.org/package/2006/relationships"><Relationship Id="rId3" Type="http://schemas.microsoft.com/office/2011/relationships/chartColorStyle" Target="colors199.xml"/><Relationship Id="rId2" Type="http://schemas.microsoft.com/office/2011/relationships/chartStyle" Target="style199.xml"/><Relationship Id="rId1" Type="http://schemas.openxmlformats.org/officeDocument/2006/relationships/package" Target="../embeddings/Microsoft_Excel_Worksheet198.xlsx"/></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_rels/chartEx20.xml.rels><?xml version="1.0" encoding="UTF-8" standalone="yes"?>
<Relationships xmlns="http://schemas.openxmlformats.org/package/2006/relationships"><Relationship Id="rId3" Type="http://schemas.microsoft.com/office/2011/relationships/chartColorStyle" Target="colors20.xml"/><Relationship Id="rId2" Type="http://schemas.microsoft.com/office/2011/relationships/chartStyle" Target="style20.xml"/><Relationship Id="rId1" Type="http://schemas.openxmlformats.org/officeDocument/2006/relationships/package" Target="../embeddings/Microsoft_Excel_Worksheet19.xlsx"/></Relationships>
</file>

<file path=ppt/charts/_rels/chartEx200.xml.rels><?xml version="1.0" encoding="UTF-8" standalone="yes"?>
<Relationships xmlns="http://schemas.openxmlformats.org/package/2006/relationships"><Relationship Id="rId3" Type="http://schemas.microsoft.com/office/2011/relationships/chartColorStyle" Target="colors200.xml"/><Relationship Id="rId2" Type="http://schemas.microsoft.com/office/2011/relationships/chartStyle" Target="style200.xml"/><Relationship Id="rId1" Type="http://schemas.openxmlformats.org/officeDocument/2006/relationships/package" Target="../embeddings/Microsoft_Excel_Worksheet199.xlsx"/></Relationships>
</file>

<file path=ppt/charts/_rels/chartEx201.xml.rels><?xml version="1.0" encoding="UTF-8" standalone="yes"?>
<Relationships xmlns="http://schemas.openxmlformats.org/package/2006/relationships"><Relationship Id="rId3" Type="http://schemas.microsoft.com/office/2011/relationships/chartColorStyle" Target="colors201.xml"/><Relationship Id="rId2" Type="http://schemas.microsoft.com/office/2011/relationships/chartStyle" Target="style201.xml"/><Relationship Id="rId1" Type="http://schemas.openxmlformats.org/officeDocument/2006/relationships/package" Target="../embeddings/Microsoft_Excel_Worksheet200.xlsx"/></Relationships>
</file>

<file path=ppt/charts/_rels/chartEx202.xml.rels><?xml version="1.0" encoding="UTF-8" standalone="yes"?>
<Relationships xmlns="http://schemas.openxmlformats.org/package/2006/relationships"><Relationship Id="rId3" Type="http://schemas.microsoft.com/office/2011/relationships/chartColorStyle" Target="colors202.xml"/><Relationship Id="rId2" Type="http://schemas.microsoft.com/office/2011/relationships/chartStyle" Target="style202.xml"/><Relationship Id="rId1" Type="http://schemas.openxmlformats.org/officeDocument/2006/relationships/package" Target="../embeddings/Microsoft_Excel_Worksheet201.xlsx"/></Relationships>
</file>

<file path=ppt/charts/_rels/chartEx203.xml.rels><?xml version="1.0" encoding="UTF-8" standalone="yes"?>
<Relationships xmlns="http://schemas.openxmlformats.org/package/2006/relationships"><Relationship Id="rId3" Type="http://schemas.microsoft.com/office/2011/relationships/chartColorStyle" Target="colors203.xml"/><Relationship Id="rId2" Type="http://schemas.microsoft.com/office/2011/relationships/chartStyle" Target="style203.xml"/><Relationship Id="rId1" Type="http://schemas.openxmlformats.org/officeDocument/2006/relationships/package" Target="../embeddings/Microsoft_Excel_Worksheet202.xlsx"/></Relationships>
</file>

<file path=ppt/charts/_rels/chartEx204.xml.rels><?xml version="1.0" encoding="UTF-8" standalone="yes"?>
<Relationships xmlns="http://schemas.openxmlformats.org/package/2006/relationships"><Relationship Id="rId3" Type="http://schemas.microsoft.com/office/2011/relationships/chartColorStyle" Target="colors204.xml"/><Relationship Id="rId2" Type="http://schemas.microsoft.com/office/2011/relationships/chartStyle" Target="style204.xml"/><Relationship Id="rId1" Type="http://schemas.openxmlformats.org/officeDocument/2006/relationships/package" Target="../embeddings/Microsoft_Excel_Worksheet203.xlsx"/></Relationships>
</file>

<file path=ppt/charts/_rels/chartEx205.xml.rels><?xml version="1.0" encoding="UTF-8" standalone="yes"?>
<Relationships xmlns="http://schemas.openxmlformats.org/package/2006/relationships"><Relationship Id="rId3" Type="http://schemas.microsoft.com/office/2011/relationships/chartColorStyle" Target="colors205.xml"/><Relationship Id="rId2" Type="http://schemas.microsoft.com/office/2011/relationships/chartStyle" Target="style205.xml"/><Relationship Id="rId1" Type="http://schemas.openxmlformats.org/officeDocument/2006/relationships/package" Target="../embeddings/Microsoft_Excel_Worksheet204.xlsx"/></Relationships>
</file>

<file path=ppt/charts/_rels/chartEx206.xml.rels><?xml version="1.0" encoding="UTF-8" standalone="yes"?>
<Relationships xmlns="http://schemas.openxmlformats.org/package/2006/relationships"><Relationship Id="rId3" Type="http://schemas.microsoft.com/office/2011/relationships/chartColorStyle" Target="colors206.xml"/><Relationship Id="rId2" Type="http://schemas.microsoft.com/office/2011/relationships/chartStyle" Target="style206.xml"/><Relationship Id="rId1" Type="http://schemas.openxmlformats.org/officeDocument/2006/relationships/package" Target="../embeddings/Microsoft_Excel_Worksheet205.xlsx"/></Relationships>
</file>

<file path=ppt/charts/_rels/chartEx207.xml.rels><?xml version="1.0" encoding="UTF-8" standalone="yes"?>
<Relationships xmlns="http://schemas.openxmlformats.org/package/2006/relationships"><Relationship Id="rId3" Type="http://schemas.microsoft.com/office/2011/relationships/chartColorStyle" Target="colors207.xml"/><Relationship Id="rId2" Type="http://schemas.microsoft.com/office/2011/relationships/chartStyle" Target="style207.xml"/><Relationship Id="rId1" Type="http://schemas.openxmlformats.org/officeDocument/2006/relationships/package" Target="../embeddings/Microsoft_Excel_Worksheet206.xlsx"/></Relationships>
</file>

<file path=ppt/charts/_rels/chartEx208.xml.rels><?xml version="1.0" encoding="UTF-8" standalone="yes"?>
<Relationships xmlns="http://schemas.openxmlformats.org/package/2006/relationships"><Relationship Id="rId3" Type="http://schemas.microsoft.com/office/2011/relationships/chartColorStyle" Target="colors208.xml"/><Relationship Id="rId2" Type="http://schemas.microsoft.com/office/2011/relationships/chartStyle" Target="style208.xml"/><Relationship Id="rId1" Type="http://schemas.openxmlformats.org/officeDocument/2006/relationships/package" Target="../embeddings/Microsoft_Excel_Worksheet207.xlsx"/></Relationships>
</file>

<file path=ppt/charts/_rels/chartEx209.xml.rels><?xml version="1.0" encoding="UTF-8" standalone="yes"?>
<Relationships xmlns="http://schemas.openxmlformats.org/package/2006/relationships"><Relationship Id="rId3" Type="http://schemas.microsoft.com/office/2011/relationships/chartColorStyle" Target="colors209.xml"/><Relationship Id="rId2" Type="http://schemas.microsoft.com/office/2011/relationships/chartStyle" Target="style209.xml"/><Relationship Id="rId1" Type="http://schemas.openxmlformats.org/officeDocument/2006/relationships/package" Target="../embeddings/Microsoft_Excel_Worksheet208.xlsx"/></Relationships>
</file>

<file path=ppt/charts/_rels/chartEx21.xml.rels><?xml version="1.0" encoding="UTF-8" standalone="yes"?>
<Relationships xmlns="http://schemas.openxmlformats.org/package/2006/relationships"><Relationship Id="rId3" Type="http://schemas.microsoft.com/office/2011/relationships/chartColorStyle" Target="colors21.xml"/><Relationship Id="rId2" Type="http://schemas.microsoft.com/office/2011/relationships/chartStyle" Target="style21.xml"/><Relationship Id="rId1" Type="http://schemas.openxmlformats.org/officeDocument/2006/relationships/package" Target="../embeddings/Microsoft_Excel_Worksheet20.xlsx"/></Relationships>
</file>

<file path=ppt/charts/_rels/chartEx210.xml.rels><?xml version="1.0" encoding="UTF-8" standalone="yes"?>
<Relationships xmlns="http://schemas.openxmlformats.org/package/2006/relationships"><Relationship Id="rId3" Type="http://schemas.microsoft.com/office/2011/relationships/chartColorStyle" Target="colors210.xml"/><Relationship Id="rId2" Type="http://schemas.microsoft.com/office/2011/relationships/chartStyle" Target="style210.xml"/><Relationship Id="rId1" Type="http://schemas.openxmlformats.org/officeDocument/2006/relationships/package" Target="../embeddings/Microsoft_Excel_Worksheet209.xlsx"/></Relationships>
</file>

<file path=ppt/charts/_rels/chartEx211.xml.rels><?xml version="1.0" encoding="UTF-8" standalone="yes"?>
<Relationships xmlns="http://schemas.openxmlformats.org/package/2006/relationships"><Relationship Id="rId3" Type="http://schemas.microsoft.com/office/2011/relationships/chartColorStyle" Target="colors211.xml"/><Relationship Id="rId2" Type="http://schemas.microsoft.com/office/2011/relationships/chartStyle" Target="style211.xml"/><Relationship Id="rId1" Type="http://schemas.openxmlformats.org/officeDocument/2006/relationships/package" Target="../embeddings/Microsoft_Excel_Worksheet210.xlsx"/></Relationships>
</file>

<file path=ppt/charts/_rels/chartEx212.xml.rels><?xml version="1.0" encoding="UTF-8" standalone="yes"?>
<Relationships xmlns="http://schemas.openxmlformats.org/package/2006/relationships"><Relationship Id="rId3" Type="http://schemas.microsoft.com/office/2011/relationships/chartColorStyle" Target="colors212.xml"/><Relationship Id="rId2" Type="http://schemas.microsoft.com/office/2011/relationships/chartStyle" Target="style212.xml"/><Relationship Id="rId1" Type="http://schemas.openxmlformats.org/officeDocument/2006/relationships/package" Target="../embeddings/Microsoft_Excel_Worksheet211.xlsx"/></Relationships>
</file>

<file path=ppt/charts/_rels/chartEx213.xml.rels><?xml version="1.0" encoding="UTF-8" standalone="yes"?>
<Relationships xmlns="http://schemas.openxmlformats.org/package/2006/relationships"><Relationship Id="rId3" Type="http://schemas.microsoft.com/office/2011/relationships/chartColorStyle" Target="colors213.xml"/><Relationship Id="rId2" Type="http://schemas.microsoft.com/office/2011/relationships/chartStyle" Target="style213.xml"/><Relationship Id="rId1" Type="http://schemas.openxmlformats.org/officeDocument/2006/relationships/package" Target="../embeddings/Microsoft_Excel_Worksheet212.xlsx"/></Relationships>
</file>

<file path=ppt/charts/_rels/chartEx214.xml.rels><?xml version="1.0" encoding="UTF-8" standalone="yes"?>
<Relationships xmlns="http://schemas.openxmlformats.org/package/2006/relationships"><Relationship Id="rId3" Type="http://schemas.microsoft.com/office/2011/relationships/chartColorStyle" Target="colors214.xml"/><Relationship Id="rId2" Type="http://schemas.microsoft.com/office/2011/relationships/chartStyle" Target="style214.xml"/><Relationship Id="rId1" Type="http://schemas.openxmlformats.org/officeDocument/2006/relationships/package" Target="../embeddings/Microsoft_Excel_Worksheet213.xlsx"/></Relationships>
</file>

<file path=ppt/charts/_rels/chartEx215.xml.rels><?xml version="1.0" encoding="UTF-8" standalone="yes"?>
<Relationships xmlns="http://schemas.openxmlformats.org/package/2006/relationships"><Relationship Id="rId3" Type="http://schemas.microsoft.com/office/2011/relationships/chartColorStyle" Target="colors215.xml"/><Relationship Id="rId2" Type="http://schemas.microsoft.com/office/2011/relationships/chartStyle" Target="style215.xml"/><Relationship Id="rId1" Type="http://schemas.openxmlformats.org/officeDocument/2006/relationships/package" Target="../embeddings/Microsoft_Excel_Worksheet214.xlsx"/></Relationships>
</file>

<file path=ppt/charts/_rels/chartEx216.xml.rels><?xml version="1.0" encoding="UTF-8" standalone="yes"?>
<Relationships xmlns="http://schemas.openxmlformats.org/package/2006/relationships"><Relationship Id="rId3" Type="http://schemas.microsoft.com/office/2011/relationships/chartColorStyle" Target="colors216.xml"/><Relationship Id="rId2" Type="http://schemas.microsoft.com/office/2011/relationships/chartStyle" Target="style216.xml"/><Relationship Id="rId1" Type="http://schemas.openxmlformats.org/officeDocument/2006/relationships/package" Target="../embeddings/Microsoft_Excel_Worksheet215.xlsx"/></Relationships>
</file>

<file path=ppt/charts/_rels/chartEx217.xml.rels><?xml version="1.0" encoding="UTF-8" standalone="yes"?>
<Relationships xmlns="http://schemas.openxmlformats.org/package/2006/relationships"><Relationship Id="rId3" Type="http://schemas.microsoft.com/office/2011/relationships/chartColorStyle" Target="colors217.xml"/><Relationship Id="rId2" Type="http://schemas.microsoft.com/office/2011/relationships/chartStyle" Target="style217.xml"/><Relationship Id="rId1" Type="http://schemas.openxmlformats.org/officeDocument/2006/relationships/package" Target="../embeddings/Microsoft_Excel_Worksheet216.xlsx"/></Relationships>
</file>

<file path=ppt/charts/_rels/chartEx218.xml.rels><?xml version="1.0" encoding="UTF-8" standalone="yes"?>
<Relationships xmlns="http://schemas.openxmlformats.org/package/2006/relationships"><Relationship Id="rId3" Type="http://schemas.microsoft.com/office/2011/relationships/chartColorStyle" Target="colors218.xml"/><Relationship Id="rId2" Type="http://schemas.microsoft.com/office/2011/relationships/chartStyle" Target="style218.xml"/><Relationship Id="rId1" Type="http://schemas.openxmlformats.org/officeDocument/2006/relationships/package" Target="../embeddings/Microsoft_Excel_Worksheet217.xlsx"/></Relationships>
</file>

<file path=ppt/charts/_rels/chartEx219.xml.rels><?xml version="1.0" encoding="UTF-8" standalone="yes"?>
<Relationships xmlns="http://schemas.openxmlformats.org/package/2006/relationships"><Relationship Id="rId3" Type="http://schemas.microsoft.com/office/2011/relationships/chartColorStyle" Target="colors219.xml"/><Relationship Id="rId2" Type="http://schemas.microsoft.com/office/2011/relationships/chartStyle" Target="style219.xml"/><Relationship Id="rId1" Type="http://schemas.openxmlformats.org/officeDocument/2006/relationships/package" Target="../embeddings/Microsoft_Excel_Worksheet218.xlsx"/></Relationships>
</file>

<file path=ppt/charts/_rels/chartEx22.xml.rels><?xml version="1.0" encoding="UTF-8" standalone="yes"?>
<Relationships xmlns="http://schemas.openxmlformats.org/package/2006/relationships"><Relationship Id="rId3" Type="http://schemas.microsoft.com/office/2011/relationships/chartColorStyle" Target="colors22.xml"/><Relationship Id="rId2" Type="http://schemas.microsoft.com/office/2011/relationships/chartStyle" Target="style22.xml"/><Relationship Id="rId1" Type="http://schemas.openxmlformats.org/officeDocument/2006/relationships/package" Target="../embeddings/Microsoft_Excel_Worksheet21.xlsx"/></Relationships>
</file>

<file path=ppt/charts/_rels/chartEx220.xml.rels><?xml version="1.0" encoding="UTF-8" standalone="yes"?>
<Relationships xmlns="http://schemas.openxmlformats.org/package/2006/relationships"><Relationship Id="rId3" Type="http://schemas.microsoft.com/office/2011/relationships/chartColorStyle" Target="colors220.xml"/><Relationship Id="rId2" Type="http://schemas.microsoft.com/office/2011/relationships/chartStyle" Target="style220.xml"/><Relationship Id="rId1" Type="http://schemas.openxmlformats.org/officeDocument/2006/relationships/package" Target="../embeddings/Microsoft_Excel_Worksheet219.xlsx"/></Relationships>
</file>

<file path=ppt/charts/_rels/chartEx221.xml.rels><?xml version="1.0" encoding="UTF-8" standalone="yes"?>
<Relationships xmlns="http://schemas.openxmlformats.org/package/2006/relationships"><Relationship Id="rId3" Type="http://schemas.microsoft.com/office/2011/relationships/chartColorStyle" Target="colors221.xml"/><Relationship Id="rId2" Type="http://schemas.microsoft.com/office/2011/relationships/chartStyle" Target="style221.xml"/><Relationship Id="rId1" Type="http://schemas.openxmlformats.org/officeDocument/2006/relationships/package" Target="../embeddings/Microsoft_Excel_Worksheet220.xlsx"/></Relationships>
</file>

<file path=ppt/charts/_rels/chartEx222.xml.rels><?xml version="1.0" encoding="UTF-8" standalone="yes"?>
<Relationships xmlns="http://schemas.openxmlformats.org/package/2006/relationships"><Relationship Id="rId3" Type="http://schemas.microsoft.com/office/2011/relationships/chartColorStyle" Target="colors222.xml"/><Relationship Id="rId2" Type="http://schemas.microsoft.com/office/2011/relationships/chartStyle" Target="style222.xml"/><Relationship Id="rId1" Type="http://schemas.openxmlformats.org/officeDocument/2006/relationships/package" Target="../embeddings/Microsoft_Excel_Worksheet221.xlsx"/></Relationships>
</file>

<file path=ppt/charts/_rels/chartEx223.xml.rels><?xml version="1.0" encoding="UTF-8" standalone="yes"?>
<Relationships xmlns="http://schemas.openxmlformats.org/package/2006/relationships"><Relationship Id="rId3" Type="http://schemas.microsoft.com/office/2011/relationships/chartColorStyle" Target="colors223.xml"/><Relationship Id="rId2" Type="http://schemas.microsoft.com/office/2011/relationships/chartStyle" Target="style223.xml"/><Relationship Id="rId1" Type="http://schemas.openxmlformats.org/officeDocument/2006/relationships/package" Target="../embeddings/Microsoft_Excel_Worksheet222.xlsx"/></Relationships>
</file>

<file path=ppt/charts/_rels/chartEx224.xml.rels><?xml version="1.0" encoding="UTF-8" standalone="yes"?>
<Relationships xmlns="http://schemas.openxmlformats.org/package/2006/relationships"><Relationship Id="rId3" Type="http://schemas.microsoft.com/office/2011/relationships/chartColorStyle" Target="colors224.xml"/><Relationship Id="rId2" Type="http://schemas.microsoft.com/office/2011/relationships/chartStyle" Target="style224.xml"/><Relationship Id="rId1" Type="http://schemas.openxmlformats.org/officeDocument/2006/relationships/package" Target="../embeddings/Microsoft_Excel_Worksheet223.xlsx"/></Relationships>
</file>

<file path=ppt/charts/_rels/chartEx225.xml.rels><?xml version="1.0" encoding="UTF-8" standalone="yes"?>
<Relationships xmlns="http://schemas.openxmlformats.org/package/2006/relationships"><Relationship Id="rId3" Type="http://schemas.microsoft.com/office/2011/relationships/chartColorStyle" Target="colors225.xml"/><Relationship Id="rId2" Type="http://schemas.microsoft.com/office/2011/relationships/chartStyle" Target="style225.xml"/><Relationship Id="rId1" Type="http://schemas.openxmlformats.org/officeDocument/2006/relationships/package" Target="../embeddings/Microsoft_Excel_Worksheet224.xlsx"/></Relationships>
</file>

<file path=ppt/charts/_rels/chartEx226.xml.rels><?xml version="1.0" encoding="UTF-8" standalone="yes"?>
<Relationships xmlns="http://schemas.openxmlformats.org/package/2006/relationships"><Relationship Id="rId3" Type="http://schemas.microsoft.com/office/2011/relationships/chartColorStyle" Target="colors226.xml"/><Relationship Id="rId2" Type="http://schemas.microsoft.com/office/2011/relationships/chartStyle" Target="style226.xml"/><Relationship Id="rId1" Type="http://schemas.openxmlformats.org/officeDocument/2006/relationships/package" Target="../embeddings/Microsoft_Excel_Worksheet225.xlsx"/></Relationships>
</file>

<file path=ppt/charts/_rels/chartEx227.xml.rels><?xml version="1.0" encoding="UTF-8" standalone="yes"?>
<Relationships xmlns="http://schemas.openxmlformats.org/package/2006/relationships"><Relationship Id="rId3" Type="http://schemas.microsoft.com/office/2011/relationships/chartColorStyle" Target="colors227.xml"/><Relationship Id="rId2" Type="http://schemas.microsoft.com/office/2011/relationships/chartStyle" Target="style227.xml"/><Relationship Id="rId1" Type="http://schemas.openxmlformats.org/officeDocument/2006/relationships/package" Target="../embeddings/Microsoft_Excel_Worksheet226.xlsx"/></Relationships>
</file>

<file path=ppt/charts/_rels/chartEx228.xml.rels><?xml version="1.0" encoding="UTF-8" standalone="yes"?>
<Relationships xmlns="http://schemas.openxmlformats.org/package/2006/relationships"><Relationship Id="rId3" Type="http://schemas.microsoft.com/office/2011/relationships/chartColorStyle" Target="colors228.xml"/><Relationship Id="rId2" Type="http://schemas.microsoft.com/office/2011/relationships/chartStyle" Target="style228.xml"/><Relationship Id="rId1" Type="http://schemas.openxmlformats.org/officeDocument/2006/relationships/package" Target="../embeddings/Microsoft_Excel_Worksheet227.xlsx"/></Relationships>
</file>

<file path=ppt/charts/_rels/chartEx229.xml.rels><?xml version="1.0" encoding="UTF-8" standalone="yes"?>
<Relationships xmlns="http://schemas.openxmlformats.org/package/2006/relationships"><Relationship Id="rId3" Type="http://schemas.microsoft.com/office/2011/relationships/chartColorStyle" Target="colors229.xml"/><Relationship Id="rId2" Type="http://schemas.microsoft.com/office/2011/relationships/chartStyle" Target="style229.xml"/><Relationship Id="rId1" Type="http://schemas.openxmlformats.org/officeDocument/2006/relationships/package" Target="../embeddings/Microsoft_Excel_Worksheet228.xlsx"/></Relationships>
</file>

<file path=ppt/charts/_rels/chartEx23.xml.rels><?xml version="1.0" encoding="UTF-8" standalone="yes"?>
<Relationships xmlns="http://schemas.openxmlformats.org/package/2006/relationships"><Relationship Id="rId3" Type="http://schemas.microsoft.com/office/2011/relationships/chartColorStyle" Target="colors23.xml"/><Relationship Id="rId2" Type="http://schemas.microsoft.com/office/2011/relationships/chartStyle" Target="style23.xml"/><Relationship Id="rId1" Type="http://schemas.openxmlformats.org/officeDocument/2006/relationships/package" Target="../embeddings/Microsoft_Excel_Worksheet22.xlsx"/></Relationships>
</file>

<file path=ppt/charts/_rels/chartEx230.xml.rels><?xml version="1.0" encoding="UTF-8" standalone="yes"?>
<Relationships xmlns="http://schemas.openxmlformats.org/package/2006/relationships"><Relationship Id="rId3" Type="http://schemas.microsoft.com/office/2011/relationships/chartColorStyle" Target="colors230.xml"/><Relationship Id="rId2" Type="http://schemas.microsoft.com/office/2011/relationships/chartStyle" Target="style230.xml"/><Relationship Id="rId1" Type="http://schemas.openxmlformats.org/officeDocument/2006/relationships/package" Target="../embeddings/Microsoft_Excel_Worksheet229.xlsx"/></Relationships>
</file>

<file path=ppt/charts/_rels/chartEx231.xml.rels><?xml version="1.0" encoding="UTF-8" standalone="yes"?>
<Relationships xmlns="http://schemas.openxmlformats.org/package/2006/relationships"><Relationship Id="rId3" Type="http://schemas.microsoft.com/office/2011/relationships/chartColorStyle" Target="colors231.xml"/><Relationship Id="rId2" Type="http://schemas.microsoft.com/office/2011/relationships/chartStyle" Target="style231.xml"/><Relationship Id="rId1" Type="http://schemas.openxmlformats.org/officeDocument/2006/relationships/package" Target="../embeddings/Microsoft_Excel_Worksheet230.xlsx"/></Relationships>
</file>

<file path=ppt/charts/_rels/chartEx232.xml.rels><?xml version="1.0" encoding="UTF-8" standalone="yes"?>
<Relationships xmlns="http://schemas.openxmlformats.org/package/2006/relationships"><Relationship Id="rId3" Type="http://schemas.microsoft.com/office/2011/relationships/chartColorStyle" Target="colors232.xml"/><Relationship Id="rId2" Type="http://schemas.microsoft.com/office/2011/relationships/chartStyle" Target="style232.xml"/><Relationship Id="rId1" Type="http://schemas.openxmlformats.org/officeDocument/2006/relationships/package" Target="../embeddings/Microsoft_Excel_Worksheet231.xlsx"/></Relationships>
</file>

<file path=ppt/charts/_rels/chartEx233.xml.rels><?xml version="1.0" encoding="UTF-8" standalone="yes"?>
<Relationships xmlns="http://schemas.openxmlformats.org/package/2006/relationships"><Relationship Id="rId3" Type="http://schemas.microsoft.com/office/2011/relationships/chartColorStyle" Target="colors233.xml"/><Relationship Id="rId2" Type="http://schemas.microsoft.com/office/2011/relationships/chartStyle" Target="style233.xml"/><Relationship Id="rId1" Type="http://schemas.openxmlformats.org/officeDocument/2006/relationships/package" Target="../embeddings/Microsoft_Excel_Worksheet232.xlsx"/></Relationships>
</file>

<file path=ppt/charts/_rels/chartEx234.xml.rels><?xml version="1.0" encoding="UTF-8" standalone="yes"?>
<Relationships xmlns="http://schemas.openxmlformats.org/package/2006/relationships"><Relationship Id="rId3" Type="http://schemas.microsoft.com/office/2011/relationships/chartColorStyle" Target="colors234.xml"/><Relationship Id="rId2" Type="http://schemas.microsoft.com/office/2011/relationships/chartStyle" Target="style234.xml"/><Relationship Id="rId1" Type="http://schemas.openxmlformats.org/officeDocument/2006/relationships/package" Target="../embeddings/Microsoft_Excel_Worksheet233.xlsx"/></Relationships>
</file>

<file path=ppt/charts/_rels/chartEx235.xml.rels><?xml version="1.0" encoding="UTF-8" standalone="yes"?>
<Relationships xmlns="http://schemas.openxmlformats.org/package/2006/relationships"><Relationship Id="rId3" Type="http://schemas.microsoft.com/office/2011/relationships/chartColorStyle" Target="colors235.xml"/><Relationship Id="rId2" Type="http://schemas.microsoft.com/office/2011/relationships/chartStyle" Target="style235.xml"/><Relationship Id="rId1" Type="http://schemas.openxmlformats.org/officeDocument/2006/relationships/package" Target="../embeddings/Microsoft_Excel_Worksheet234.xlsx"/></Relationships>
</file>

<file path=ppt/charts/_rels/chartEx236.xml.rels><?xml version="1.0" encoding="UTF-8" standalone="yes"?>
<Relationships xmlns="http://schemas.openxmlformats.org/package/2006/relationships"><Relationship Id="rId3" Type="http://schemas.microsoft.com/office/2011/relationships/chartColorStyle" Target="colors236.xml"/><Relationship Id="rId2" Type="http://schemas.microsoft.com/office/2011/relationships/chartStyle" Target="style236.xml"/><Relationship Id="rId1" Type="http://schemas.openxmlformats.org/officeDocument/2006/relationships/package" Target="../embeddings/Microsoft_Excel_Worksheet235.xlsx"/></Relationships>
</file>

<file path=ppt/charts/_rels/chartEx237.xml.rels><?xml version="1.0" encoding="UTF-8" standalone="yes"?>
<Relationships xmlns="http://schemas.openxmlformats.org/package/2006/relationships"><Relationship Id="rId3" Type="http://schemas.microsoft.com/office/2011/relationships/chartColorStyle" Target="colors237.xml"/><Relationship Id="rId2" Type="http://schemas.microsoft.com/office/2011/relationships/chartStyle" Target="style237.xml"/><Relationship Id="rId1" Type="http://schemas.openxmlformats.org/officeDocument/2006/relationships/package" Target="../embeddings/Microsoft_Excel_Worksheet236.xlsx"/></Relationships>
</file>

<file path=ppt/charts/_rels/chartEx238.xml.rels><?xml version="1.0" encoding="UTF-8" standalone="yes"?>
<Relationships xmlns="http://schemas.openxmlformats.org/package/2006/relationships"><Relationship Id="rId3" Type="http://schemas.microsoft.com/office/2011/relationships/chartColorStyle" Target="colors238.xml"/><Relationship Id="rId2" Type="http://schemas.microsoft.com/office/2011/relationships/chartStyle" Target="style238.xml"/><Relationship Id="rId1" Type="http://schemas.openxmlformats.org/officeDocument/2006/relationships/package" Target="../embeddings/Microsoft_Excel_Worksheet237.xlsx"/></Relationships>
</file>

<file path=ppt/charts/_rels/chartEx239.xml.rels><?xml version="1.0" encoding="UTF-8" standalone="yes"?>
<Relationships xmlns="http://schemas.openxmlformats.org/package/2006/relationships"><Relationship Id="rId3" Type="http://schemas.microsoft.com/office/2011/relationships/chartColorStyle" Target="colors239.xml"/><Relationship Id="rId2" Type="http://schemas.microsoft.com/office/2011/relationships/chartStyle" Target="style239.xml"/><Relationship Id="rId1" Type="http://schemas.openxmlformats.org/officeDocument/2006/relationships/package" Target="../embeddings/Microsoft_Excel_Worksheet238.xlsx"/></Relationships>
</file>

<file path=ppt/charts/_rels/chartEx24.xml.rels><?xml version="1.0" encoding="UTF-8" standalone="yes"?>
<Relationships xmlns="http://schemas.openxmlformats.org/package/2006/relationships"><Relationship Id="rId3" Type="http://schemas.microsoft.com/office/2011/relationships/chartColorStyle" Target="colors24.xml"/><Relationship Id="rId2" Type="http://schemas.microsoft.com/office/2011/relationships/chartStyle" Target="style24.xml"/><Relationship Id="rId1" Type="http://schemas.openxmlformats.org/officeDocument/2006/relationships/package" Target="../embeddings/Microsoft_Excel_Worksheet23.xlsx"/></Relationships>
</file>

<file path=ppt/charts/_rels/chartEx240.xml.rels><?xml version="1.0" encoding="UTF-8" standalone="yes"?>
<Relationships xmlns="http://schemas.openxmlformats.org/package/2006/relationships"><Relationship Id="rId3" Type="http://schemas.microsoft.com/office/2011/relationships/chartColorStyle" Target="colors240.xml"/><Relationship Id="rId2" Type="http://schemas.microsoft.com/office/2011/relationships/chartStyle" Target="style240.xml"/><Relationship Id="rId1" Type="http://schemas.openxmlformats.org/officeDocument/2006/relationships/package" Target="../embeddings/Microsoft_Excel_Worksheet239.xlsx"/></Relationships>
</file>

<file path=ppt/charts/_rels/chartEx241.xml.rels><?xml version="1.0" encoding="UTF-8" standalone="yes"?>
<Relationships xmlns="http://schemas.openxmlformats.org/package/2006/relationships"><Relationship Id="rId3" Type="http://schemas.microsoft.com/office/2011/relationships/chartColorStyle" Target="colors241.xml"/><Relationship Id="rId2" Type="http://schemas.microsoft.com/office/2011/relationships/chartStyle" Target="style241.xml"/><Relationship Id="rId1" Type="http://schemas.openxmlformats.org/officeDocument/2006/relationships/package" Target="../embeddings/Microsoft_Excel_Worksheet240.xlsx"/></Relationships>
</file>

<file path=ppt/charts/_rels/chartEx242.xml.rels><?xml version="1.0" encoding="UTF-8" standalone="yes"?>
<Relationships xmlns="http://schemas.openxmlformats.org/package/2006/relationships"><Relationship Id="rId3" Type="http://schemas.microsoft.com/office/2011/relationships/chartColorStyle" Target="colors242.xml"/><Relationship Id="rId2" Type="http://schemas.microsoft.com/office/2011/relationships/chartStyle" Target="style242.xml"/><Relationship Id="rId1" Type="http://schemas.openxmlformats.org/officeDocument/2006/relationships/package" Target="../embeddings/Microsoft_Excel_Worksheet241.xlsx"/></Relationships>
</file>

<file path=ppt/charts/_rels/chartEx243.xml.rels><?xml version="1.0" encoding="UTF-8" standalone="yes"?>
<Relationships xmlns="http://schemas.openxmlformats.org/package/2006/relationships"><Relationship Id="rId3" Type="http://schemas.microsoft.com/office/2011/relationships/chartColorStyle" Target="colors243.xml"/><Relationship Id="rId2" Type="http://schemas.microsoft.com/office/2011/relationships/chartStyle" Target="style243.xml"/><Relationship Id="rId1" Type="http://schemas.openxmlformats.org/officeDocument/2006/relationships/package" Target="../embeddings/Microsoft_Excel_Worksheet242.xlsx"/></Relationships>
</file>

<file path=ppt/charts/_rels/chartEx244.xml.rels><?xml version="1.0" encoding="UTF-8" standalone="yes"?>
<Relationships xmlns="http://schemas.openxmlformats.org/package/2006/relationships"><Relationship Id="rId3" Type="http://schemas.microsoft.com/office/2011/relationships/chartColorStyle" Target="colors244.xml"/><Relationship Id="rId2" Type="http://schemas.microsoft.com/office/2011/relationships/chartStyle" Target="style244.xml"/><Relationship Id="rId1" Type="http://schemas.openxmlformats.org/officeDocument/2006/relationships/package" Target="../embeddings/Microsoft_Excel_Worksheet243.xlsx"/></Relationships>
</file>

<file path=ppt/charts/_rels/chartEx245.xml.rels><?xml version="1.0" encoding="UTF-8" standalone="yes"?>
<Relationships xmlns="http://schemas.openxmlformats.org/package/2006/relationships"><Relationship Id="rId3" Type="http://schemas.microsoft.com/office/2011/relationships/chartColorStyle" Target="colors245.xml"/><Relationship Id="rId2" Type="http://schemas.microsoft.com/office/2011/relationships/chartStyle" Target="style245.xml"/><Relationship Id="rId1" Type="http://schemas.openxmlformats.org/officeDocument/2006/relationships/package" Target="../embeddings/Microsoft_Excel_Worksheet244.xlsx"/></Relationships>
</file>

<file path=ppt/charts/_rels/chartEx246.xml.rels><?xml version="1.0" encoding="UTF-8" standalone="yes"?>
<Relationships xmlns="http://schemas.openxmlformats.org/package/2006/relationships"><Relationship Id="rId3" Type="http://schemas.microsoft.com/office/2011/relationships/chartColorStyle" Target="colors246.xml"/><Relationship Id="rId2" Type="http://schemas.microsoft.com/office/2011/relationships/chartStyle" Target="style246.xml"/><Relationship Id="rId1" Type="http://schemas.openxmlformats.org/officeDocument/2006/relationships/package" Target="../embeddings/Microsoft_Excel_Worksheet245.xlsx"/></Relationships>
</file>

<file path=ppt/charts/_rels/chartEx247.xml.rels><?xml version="1.0" encoding="UTF-8" standalone="yes"?>
<Relationships xmlns="http://schemas.openxmlformats.org/package/2006/relationships"><Relationship Id="rId3" Type="http://schemas.microsoft.com/office/2011/relationships/chartColorStyle" Target="colors247.xml"/><Relationship Id="rId2" Type="http://schemas.microsoft.com/office/2011/relationships/chartStyle" Target="style247.xml"/><Relationship Id="rId1" Type="http://schemas.openxmlformats.org/officeDocument/2006/relationships/package" Target="../embeddings/Microsoft_Excel_Worksheet246.xlsx"/></Relationships>
</file>

<file path=ppt/charts/_rels/chartEx248.xml.rels><?xml version="1.0" encoding="UTF-8" standalone="yes"?>
<Relationships xmlns="http://schemas.openxmlformats.org/package/2006/relationships"><Relationship Id="rId3" Type="http://schemas.microsoft.com/office/2011/relationships/chartColorStyle" Target="colors248.xml"/><Relationship Id="rId2" Type="http://schemas.microsoft.com/office/2011/relationships/chartStyle" Target="style248.xml"/><Relationship Id="rId1" Type="http://schemas.openxmlformats.org/officeDocument/2006/relationships/package" Target="../embeddings/Microsoft_Excel_Worksheet247.xlsx"/></Relationships>
</file>

<file path=ppt/charts/_rels/chartEx249.xml.rels><?xml version="1.0" encoding="UTF-8" standalone="yes"?>
<Relationships xmlns="http://schemas.openxmlformats.org/package/2006/relationships"><Relationship Id="rId3" Type="http://schemas.microsoft.com/office/2011/relationships/chartColorStyle" Target="colors249.xml"/><Relationship Id="rId2" Type="http://schemas.microsoft.com/office/2011/relationships/chartStyle" Target="style249.xml"/><Relationship Id="rId1" Type="http://schemas.openxmlformats.org/officeDocument/2006/relationships/package" Target="../embeddings/Microsoft_Excel_Worksheet248.xlsx"/></Relationships>
</file>

<file path=ppt/charts/_rels/chartEx25.xml.rels><?xml version="1.0" encoding="UTF-8" standalone="yes"?>
<Relationships xmlns="http://schemas.openxmlformats.org/package/2006/relationships"><Relationship Id="rId3" Type="http://schemas.microsoft.com/office/2011/relationships/chartColorStyle" Target="colors25.xml"/><Relationship Id="rId2" Type="http://schemas.microsoft.com/office/2011/relationships/chartStyle" Target="style25.xml"/><Relationship Id="rId1" Type="http://schemas.openxmlformats.org/officeDocument/2006/relationships/package" Target="../embeddings/Microsoft_Excel_Worksheet24.xlsx"/></Relationships>
</file>

<file path=ppt/charts/_rels/chartEx250.xml.rels><?xml version="1.0" encoding="UTF-8" standalone="yes"?>
<Relationships xmlns="http://schemas.openxmlformats.org/package/2006/relationships"><Relationship Id="rId3" Type="http://schemas.microsoft.com/office/2011/relationships/chartColorStyle" Target="colors250.xml"/><Relationship Id="rId2" Type="http://schemas.microsoft.com/office/2011/relationships/chartStyle" Target="style250.xml"/><Relationship Id="rId1" Type="http://schemas.openxmlformats.org/officeDocument/2006/relationships/package" Target="../embeddings/Microsoft_Excel_Worksheet249.xlsx"/></Relationships>
</file>

<file path=ppt/charts/_rels/chartEx251.xml.rels><?xml version="1.0" encoding="UTF-8" standalone="yes"?>
<Relationships xmlns="http://schemas.openxmlformats.org/package/2006/relationships"><Relationship Id="rId3" Type="http://schemas.microsoft.com/office/2011/relationships/chartColorStyle" Target="colors251.xml"/><Relationship Id="rId2" Type="http://schemas.microsoft.com/office/2011/relationships/chartStyle" Target="style251.xml"/><Relationship Id="rId1" Type="http://schemas.openxmlformats.org/officeDocument/2006/relationships/package" Target="../embeddings/Microsoft_Excel_Worksheet250.xlsx"/></Relationships>
</file>

<file path=ppt/charts/_rels/chartEx252.xml.rels><?xml version="1.0" encoding="UTF-8" standalone="yes"?>
<Relationships xmlns="http://schemas.openxmlformats.org/package/2006/relationships"><Relationship Id="rId3" Type="http://schemas.microsoft.com/office/2011/relationships/chartColorStyle" Target="colors252.xml"/><Relationship Id="rId2" Type="http://schemas.microsoft.com/office/2011/relationships/chartStyle" Target="style252.xml"/><Relationship Id="rId1" Type="http://schemas.openxmlformats.org/officeDocument/2006/relationships/package" Target="../embeddings/Microsoft_Excel_Worksheet251.xlsx"/></Relationships>
</file>

<file path=ppt/charts/_rels/chartEx253.xml.rels><?xml version="1.0" encoding="UTF-8" standalone="yes"?>
<Relationships xmlns="http://schemas.openxmlformats.org/package/2006/relationships"><Relationship Id="rId3" Type="http://schemas.microsoft.com/office/2011/relationships/chartColorStyle" Target="colors253.xml"/><Relationship Id="rId2" Type="http://schemas.microsoft.com/office/2011/relationships/chartStyle" Target="style253.xml"/><Relationship Id="rId1" Type="http://schemas.openxmlformats.org/officeDocument/2006/relationships/package" Target="../embeddings/Microsoft_Excel_Worksheet252.xlsx"/></Relationships>
</file>

<file path=ppt/charts/_rels/chartEx254.xml.rels><?xml version="1.0" encoding="UTF-8" standalone="yes"?>
<Relationships xmlns="http://schemas.openxmlformats.org/package/2006/relationships"><Relationship Id="rId3" Type="http://schemas.microsoft.com/office/2011/relationships/chartColorStyle" Target="colors254.xml"/><Relationship Id="rId2" Type="http://schemas.microsoft.com/office/2011/relationships/chartStyle" Target="style254.xml"/><Relationship Id="rId1" Type="http://schemas.openxmlformats.org/officeDocument/2006/relationships/package" Target="../embeddings/Microsoft_Excel_Worksheet253.xlsx"/></Relationships>
</file>

<file path=ppt/charts/_rels/chartEx255.xml.rels><?xml version="1.0" encoding="UTF-8" standalone="yes"?>
<Relationships xmlns="http://schemas.openxmlformats.org/package/2006/relationships"><Relationship Id="rId3" Type="http://schemas.microsoft.com/office/2011/relationships/chartColorStyle" Target="colors255.xml"/><Relationship Id="rId2" Type="http://schemas.microsoft.com/office/2011/relationships/chartStyle" Target="style255.xml"/><Relationship Id="rId1" Type="http://schemas.openxmlformats.org/officeDocument/2006/relationships/package" Target="../embeddings/Microsoft_Excel_Worksheet254.xlsx"/></Relationships>
</file>

<file path=ppt/charts/_rels/chartEx256.xml.rels><?xml version="1.0" encoding="UTF-8" standalone="yes"?>
<Relationships xmlns="http://schemas.openxmlformats.org/package/2006/relationships"><Relationship Id="rId3" Type="http://schemas.microsoft.com/office/2011/relationships/chartColorStyle" Target="colors256.xml"/><Relationship Id="rId2" Type="http://schemas.microsoft.com/office/2011/relationships/chartStyle" Target="style256.xml"/><Relationship Id="rId1" Type="http://schemas.openxmlformats.org/officeDocument/2006/relationships/package" Target="../embeddings/Microsoft_Excel_Worksheet255.xlsx"/></Relationships>
</file>

<file path=ppt/charts/_rels/chartEx257.xml.rels><?xml version="1.0" encoding="UTF-8" standalone="yes"?>
<Relationships xmlns="http://schemas.openxmlformats.org/package/2006/relationships"><Relationship Id="rId3" Type="http://schemas.microsoft.com/office/2011/relationships/chartColorStyle" Target="colors257.xml"/><Relationship Id="rId2" Type="http://schemas.microsoft.com/office/2011/relationships/chartStyle" Target="style257.xml"/><Relationship Id="rId1" Type="http://schemas.openxmlformats.org/officeDocument/2006/relationships/package" Target="../embeddings/Microsoft_Excel_Worksheet256.xlsx"/></Relationships>
</file>

<file path=ppt/charts/_rels/chartEx258.xml.rels><?xml version="1.0" encoding="UTF-8" standalone="yes"?>
<Relationships xmlns="http://schemas.openxmlformats.org/package/2006/relationships"><Relationship Id="rId3" Type="http://schemas.microsoft.com/office/2011/relationships/chartColorStyle" Target="colors258.xml"/><Relationship Id="rId2" Type="http://schemas.microsoft.com/office/2011/relationships/chartStyle" Target="style258.xml"/><Relationship Id="rId1" Type="http://schemas.openxmlformats.org/officeDocument/2006/relationships/package" Target="../embeddings/Microsoft_Excel_Worksheet257.xlsx"/></Relationships>
</file>

<file path=ppt/charts/_rels/chartEx259.xml.rels><?xml version="1.0" encoding="UTF-8" standalone="yes"?>
<Relationships xmlns="http://schemas.openxmlformats.org/package/2006/relationships"><Relationship Id="rId3" Type="http://schemas.microsoft.com/office/2011/relationships/chartColorStyle" Target="colors259.xml"/><Relationship Id="rId2" Type="http://schemas.microsoft.com/office/2011/relationships/chartStyle" Target="style259.xml"/><Relationship Id="rId1" Type="http://schemas.openxmlformats.org/officeDocument/2006/relationships/package" Target="../embeddings/Microsoft_Excel_Worksheet258.xlsx"/></Relationships>
</file>

<file path=ppt/charts/_rels/chartEx26.xml.rels><?xml version="1.0" encoding="UTF-8" standalone="yes"?>
<Relationships xmlns="http://schemas.openxmlformats.org/package/2006/relationships"><Relationship Id="rId3" Type="http://schemas.microsoft.com/office/2011/relationships/chartColorStyle" Target="colors26.xml"/><Relationship Id="rId2" Type="http://schemas.microsoft.com/office/2011/relationships/chartStyle" Target="style26.xml"/><Relationship Id="rId1" Type="http://schemas.openxmlformats.org/officeDocument/2006/relationships/package" Target="../embeddings/Microsoft_Excel_Worksheet25.xlsx"/></Relationships>
</file>

<file path=ppt/charts/_rels/chartEx260.xml.rels><?xml version="1.0" encoding="UTF-8" standalone="yes"?>
<Relationships xmlns="http://schemas.openxmlformats.org/package/2006/relationships"><Relationship Id="rId3" Type="http://schemas.microsoft.com/office/2011/relationships/chartColorStyle" Target="colors260.xml"/><Relationship Id="rId2" Type="http://schemas.microsoft.com/office/2011/relationships/chartStyle" Target="style260.xml"/><Relationship Id="rId1" Type="http://schemas.openxmlformats.org/officeDocument/2006/relationships/package" Target="../embeddings/Microsoft_Excel_Worksheet259.xlsx"/></Relationships>
</file>

<file path=ppt/charts/_rels/chartEx261.xml.rels><?xml version="1.0" encoding="UTF-8" standalone="yes"?>
<Relationships xmlns="http://schemas.openxmlformats.org/package/2006/relationships"><Relationship Id="rId3" Type="http://schemas.microsoft.com/office/2011/relationships/chartColorStyle" Target="colors261.xml"/><Relationship Id="rId2" Type="http://schemas.microsoft.com/office/2011/relationships/chartStyle" Target="style261.xml"/><Relationship Id="rId1" Type="http://schemas.openxmlformats.org/officeDocument/2006/relationships/package" Target="../embeddings/Microsoft_Excel_Worksheet260.xlsx"/></Relationships>
</file>

<file path=ppt/charts/_rels/chartEx262.xml.rels><?xml version="1.0" encoding="UTF-8" standalone="yes"?>
<Relationships xmlns="http://schemas.openxmlformats.org/package/2006/relationships"><Relationship Id="rId3" Type="http://schemas.microsoft.com/office/2011/relationships/chartColorStyle" Target="colors262.xml"/><Relationship Id="rId2" Type="http://schemas.microsoft.com/office/2011/relationships/chartStyle" Target="style262.xml"/><Relationship Id="rId1" Type="http://schemas.openxmlformats.org/officeDocument/2006/relationships/package" Target="../embeddings/Microsoft_Excel_Worksheet261.xlsx"/></Relationships>
</file>

<file path=ppt/charts/_rels/chartEx263.xml.rels><?xml version="1.0" encoding="UTF-8" standalone="yes"?>
<Relationships xmlns="http://schemas.openxmlformats.org/package/2006/relationships"><Relationship Id="rId3" Type="http://schemas.microsoft.com/office/2011/relationships/chartColorStyle" Target="colors263.xml"/><Relationship Id="rId2" Type="http://schemas.microsoft.com/office/2011/relationships/chartStyle" Target="style263.xml"/><Relationship Id="rId1" Type="http://schemas.openxmlformats.org/officeDocument/2006/relationships/package" Target="../embeddings/Microsoft_Excel_Worksheet262.xlsx"/></Relationships>
</file>

<file path=ppt/charts/_rels/chartEx264.xml.rels><?xml version="1.0" encoding="UTF-8" standalone="yes"?>
<Relationships xmlns="http://schemas.openxmlformats.org/package/2006/relationships"><Relationship Id="rId3" Type="http://schemas.microsoft.com/office/2011/relationships/chartColorStyle" Target="colors264.xml"/><Relationship Id="rId2" Type="http://schemas.microsoft.com/office/2011/relationships/chartStyle" Target="style264.xml"/><Relationship Id="rId1" Type="http://schemas.openxmlformats.org/officeDocument/2006/relationships/package" Target="../embeddings/Microsoft_Excel_Worksheet263.xlsx"/></Relationships>
</file>

<file path=ppt/charts/_rels/chartEx265.xml.rels><?xml version="1.0" encoding="UTF-8" standalone="yes"?>
<Relationships xmlns="http://schemas.openxmlformats.org/package/2006/relationships"><Relationship Id="rId3" Type="http://schemas.microsoft.com/office/2011/relationships/chartColorStyle" Target="colors265.xml"/><Relationship Id="rId2" Type="http://schemas.microsoft.com/office/2011/relationships/chartStyle" Target="style265.xml"/><Relationship Id="rId1" Type="http://schemas.openxmlformats.org/officeDocument/2006/relationships/package" Target="../embeddings/Microsoft_Excel_Worksheet264.xlsx"/></Relationships>
</file>

<file path=ppt/charts/_rels/chartEx266.xml.rels><?xml version="1.0" encoding="UTF-8" standalone="yes"?>
<Relationships xmlns="http://schemas.openxmlformats.org/package/2006/relationships"><Relationship Id="rId3" Type="http://schemas.microsoft.com/office/2011/relationships/chartColorStyle" Target="colors266.xml"/><Relationship Id="rId2" Type="http://schemas.microsoft.com/office/2011/relationships/chartStyle" Target="style266.xml"/><Relationship Id="rId1" Type="http://schemas.openxmlformats.org/officeDocument/2006/relationships/package" Target="../embeddings/Microsoft_Excel_Worksheet265.xlsx"/></Relationships>
</file>

<file path=ppt/charts/_rels/chartEx267.xml.rels><?xml version="1.0" encoding="UTF-8" standalone="yes"?>
<Relationships xmlns="http://schemas.openxmlformats.org/package/2006/relationships"><Relationship Id="rId3" Type="http://schemas.microsoft.com/office/2011/relationships/chartColorStyle" Target="colors267.xml"/><Relationship Id="rId2" Type="http://schemas.microsoft.com/office/2011/relationships/chartStyle" Target="style267.xml"/><Relationship Id="rId1" Type="http://schemas.openxmlformats.org/officeDocument/2006/relationships/package" Target="../embeddings/Microsoft_Excel_Worksheet266.xlsx"/></Relationships>
</file>

<file path=ppt/charts/_rels/chartEx268.xml.rels><?xml version="1.0" encoding="UTF-8" standalone="yes"?>
<Relationships xmlns="http://schemas.openxmlformats.org/package/2006/relationships"><Relationship Id="rId3" Type="http://schemas.microsoft.com/office/2011/relationships/chartColorStyle" Target="colors268.xml"/><Relationship Id="rId2" Type="http://schemas.microsoft.com/office/2011/relationships/chartStyle" Target="style268.xml"/><Relationship Id="rId1" Type="http://schemas.openxmlformats.org/officeDocument/2006/relationships/package" Target="../embeddings/Microsoft_Excel_Worksheet267.xlsx"/></Relationships>
</file>

<file path=ppt/charts/_rels/chartEx269.xml.rels><?xml version="1.0" encoding="UTF-8" standalone="yes"?>
<Relationships xmlns="http://schemas.openxmlformats.org/package/2006/relationships"><Relationship Id="rId3" Type="http://schemas.microsoft.com/office/2011/relationships/chartColorStyle" Target="colors269.xml"/><Relationship Id="rId2" Type="http://schemas.microsoft.com/office/2011/relationships/chartStyle" Target="style269.xml"/><Relationship Id="rId1" Type="http://schemas.openxmlformats.org/officeDocument/2006/relationships/package" Target="../embeddings/Microsoft_Excel_Worksheet268.xlsx"/></Relationships>
</file>

<file path=ppt/charts/_rels/chartEx27.xml.rels><?xml version="1.0" encoding="UTF-8" standalone="yes"?>
<Relationships xmlns="http://schemas.openxmlformats.org/package/2006/relationships"><Relationship Id="rId3" Type="http://schemas.microsoft.com/office/2011/relationships/chartColorStyle" Target="colors27.xml"/><Relationship Id="rId2" Type="http://schemas.microsoft.com/office/2011/relationships/chartStyle" Target="style27.xml"/><Relationship Id="rId1" Type="http://schemas.openxmlformats.org/officeDocument/2006/relationships/package" Target="../embeddings/Microsoft_Excel_Worksheet26.xlsx"/></Relationships>
</file>

<file path=ppt/charts/_rels/chartEx270.xml.rels><?xml version="1.0" encoding="UTF-8" standalone="yes"?>
<Relationships xmlns="http://schemas.openxmlformats.org/package/2006/relationships"><Relationship Id="rId3" Type="http://schemas.microsoft.com/office/2011/relationships/chartColorStyle" Target="colors270.xml"/><Relationship Id="rId2" Type="http://schemas.microsoft.com/office/2011/relationships/chartStyle" Target="style270.xml"/><Relationship Id="rId1" Type="http://schemas.openxmlformats.org/officeDocument/2006/relationships/package" Target="../embeddings/Microsoft_Excel_Worksheet269.xlsx"/></Relationships>
</file>

<file path=ppt/charts/_rels/chartEx271.xml.rels><?xml version="1.0" encoding="UTF-8" standalone="yes"?>
<Relationships xmlns="http://schemas.openxmlformats.org/package/2006/relationships"><Relationship Id="rId3" Type="http://schemas.microsoft.com/office/2011/relationships/chartColorStyle" Target="colors271.xml"/><Relationship Id="rId2" Type="http://schemas.microsoft.com/office/2011/relationships/chartStyle" Target="style271.xml"/><Relationship Id="rId1" Type="http://schemas.openxmlformats.org/officeDocument/2006/relationships/package" Target="../embeddings/Microsoft_Excel_Worksheet270.xlsx"/></Relationships>
</file>

<file path=ppt/charts/_rels/chartEx272.xml.rels><?xml version="1.0" encoding="UTF-8" standalone="yes"?>
<Relationships xmlns="http://schemas.openxmlformats.org/package/2006/relationships"><Relationship Id="rId3" Type="http://schemas.microsoft.com/office/2011/relationships/chartColorStyle" Target="colors272.xml"/><Relationship Id="rId2" Type="http://schemas.microsoft.com/office/2011/relationships/chartStyle" Target="style272.xml"/><Relationship Id="rId1" Type="http://schemas.openxmlformats.org/officeDocument/2006/relationships/package" Target="../embeddings/Microsoft_Excel_Worksheet271.xlsx"/></Relationships>
</file>

<file path=ppt/charts/_rels/chartEx273.xml.rels><?xml version="1.0" encoding="UTF-8" standalone="yes"?>
<Relationships xmlns="http://schemas.openxmlformats.org/package/2006/relationships"><Relationship Id="rId3" Type="http://schemas.microsoft.com/office/2011/relationships/chartColorStyle" Target="colors273.xml"/><Relationship Id="rId2" Type="http://schemas.microsoft.com/office/2011/relationships/chartStyle" Target="style273.xml"/><Relationship Id="rId1" Type="http://schemas.openxmlformats.org/officeDocument/2006/relationships/package" Target="../embeddings/Microsoft_Excel_Worksheet272.xlsx"/></Relationships>
</file>

<file path=ppt/charts/_rels/chartEx274.xml.rels><?xml version="1.0" encoding="UTF-8" standalone="yes"?>
<Relationships xmlns="http://schemas.openxmlformats.org/package/2006/relationships"><Relationship Id="rId3" Type="http://schemas.microsoft.com/office/2011/relationships/chartColorStyle" Target="colors274.xml"/><Relationship Id="rId2" Type="http://schemas.microsoft.com/office/2011/relationships/chartStyle" Target="style274.xml"/><Relationship Id="rId1" Type="http://schemas.openxmlformats.org/officeDocument/2006/relationships/package" Target="../embeddings/Microsoft_Excel_Worksheet273.xlsx"/></Relationships>
</file>

<file path=ppt/charts/_rels/chartEx275.xml.rels><?xml version="1.0" encoding="UTF-8" standalone="yes"?>
<Relationships xmlns="http://schemas.openxmlformats.org/package/2006/relationships"><Relationship Id="rId3" Type="http://schemas.microsoft.com/office/2011/relationships/chartColorStyle" Target="colors275.xml"/><Relationship Id="rId2" Type="http://schemas.microsoft.com/office/2011/relationships/chartStyle" Target="style275.xml"/><Relationship Id="rId1" Type="http://schemas.openxmlformats.org/officeDocument/2006/relationships/package" Target="../embeddings/Microsoft_Excel_Worksheet274.xlsx"/></Relationships>
</file>

<file path=ppt/charts/_rels/chartEx276.xml.rels><?xml version="1.0" encoding="UTF-8" standalone="yes"?>
<Relationships xmlns="http://schemas.openxmlformats.org/package/2006/relationships"><Relationship Id="rId3" Type="http://schemas.microsoft.com/office/2011/relationships/chartColorStyle" Target="colors276.xml"/><Relationship Id="rId2" Type="http://schemas.microsoft.com/office/2011/relationships/chartStyle" Target="style276.xml"/><Relationship Id="rId1" Type="http://schemas.openxmlformats.org/officeDocument/2006/relationships/package" Target="../embeddings/Microsoft_Excel_Worksheet275.xlsx"/></Relationships>
</file>

<file path=ppt/charts/_rels/chartEx277.xml.rels><?xml version="1.0" encoding="UTF-8" standalone="yes"?>
<Relationships xmlns="http://schemas.openxmlformats.org/package/2006/relationships"><Relationship Id="rId3" Type="http://schemas.microsoft.com/office/2011/relationships/chartColorStyle" Target="colors277.xml"/><Relationship Id="rId2" Type="http://schemas.microsoft.com/office/2011/relationships/chartStyle" Target="style277.xml"/><Relationship Id="rId1" Type="http://schemas.openxmlformats.org/officeDocument/2006/relationships/package" Target="../embeddings/Microsoft_Excel_Worksheet276.xlsx"/></Relationships>
</file>

<file path=ppt/charts/_rels/chartEx278.xml.rels><?xml version="1.0" encoding="UTF-8" standalone="yes"?>
<Relationships xmlns="http://schemas.openxmlformats.org/package/2006/relationships"><Relationship Id="rId3" Type="http://schemas.microsoft.com/office/2011/relationships/chartColorStyle" Target="colors278.xml"/><Relationship Id="rId2" Type="http://schemas.microsoft.com/office/2011/relationships/chartStyle" Target="style278.xml"/><Relationship Id="rId1" Type="http://schemas.openxmlformats.org/officeDocument/2006/relationships/package" Target="../embeddings/Microsoft_Excel_Worksheet277.xlsx"/></Relationships>
</file>

<file path=ppt/charts/_rels/chartEx279.xml.rels><?xml version="1.0" encoding="UTF-8" standalone="yes"?>
<Relationships xmlns="http://schemas.openxmlformats.org/package/2006/relationships"><Relationship Id="rId3" Type="http://schemas.microsoft.com/office/2011/relationships/chartColorStyle" Target="colors279.xml"/><Relationship Id="rId2" Type="http://schemas.microsoft.com/office/2011/relationships/chartStyle" Target="style279.xml"/><Relationship Id="rId1" Type="http://schemas.openxmlformats.org/officeDocument/2006/relationships/package" Target="../embeddings/Microsoft_Excel_Worksheet278.xlsx"/></Relationships>
</file>

<file path=ppt/charts/_rels/chartEx28.xml.rels><?xml version="1.0" encoding="UTF-8" standalone="yes"?>
<Relationships xmlns="http://schemas.openxmlformats.org/package/2006/relationships"><Relationship Id="rId3" Type="http://schemas.microsoft.com/office/2011/relationships/chartColorStyle" Target="colors28.xml"/><Relationship Id="rId2" Type="http://schemas.microsoft.com/office/2011/relationships/chartStyle" Target="style28.xml"/><Relationship Id="rId1" Type="http://schemas.openxmlformats.org/officeDocument/2006/relationships/package" Target="../embeddings/Microsoft_Excel_Worksheet27.xlsx"/></Relationships>
</file>

<file path=ppt/charts/_rels/chartEx280.xml.rels><?xml version="1.0" encoding="UTF-8" standalone="yes"?>
<Relationships xmlns="http://schemas.openxmlformats.org/package/2006/relationships"><Relationship Id="rId3" Type="http://schemas.microsoft.com/office/2011/relationships/chartColorStyle" Target="colors280.xml"/><Relationship Id="rId2" Type="http://schemas.microsoft.com/office/2011/relationships/chartStyle" Target="style280.xml"/><Relationship Id="rId1" Type="http://schemas.openxmlformats.org/officeDocument/2006/relationships/package" Target="../embeddings/Microsoft_Excel_Worksheet279.xlsx"/></Relationships>
</file>

<file path=ppt/charts/_rels/chartEx281.xml.rels><?xml version="1.0" encoding="UTF-8" standalone="yes"?>
<Relationships xmlns="http://schemas.openxmlformats.org/package/2006/relationships"><Relationship Id="rId3" Type="http://schemas.microsoft.com/office/2011/relationships/chartColorStyle" Target="colors281.xml"/><Relationship Id="rId2" Type="http://schemas.microsoft.com/office/2011/relationships/chartStyle" Target="style281.xml"/><Relationship Id="rId1" Type="http://schemas.openxmlformats.org/officeDocument/2006/relationships/package" Target="../embeddings/Microsoft_Excel_Worksheet280.xlsx"/></Relationships>
</file>

<file path=ppt/charts/_rels/chartEx282.xml.rels><?xml version="1.0" encoding="UTF-8" standalone="yes"?>
<Relationships xmlns="http://schemas.openxmlformats.org/package/2006/relationships"><Relationship Id="rId3" Type="http://schemas.microsoft.com/office/2011/relationships/chartColorStyle" Target="colors282.xml"/><Relationship Id="rId2" Type="http://schemas.microsoft.com/office/2011/relationships/chartStyle" Target="style282.xml"/><Relationship Id="rId1" Type="http://schemas.openxmlformats.org/officeDocument/2006/relationships/package" Target="../embeddings/Microsoft_Excel_Worksheet281.xlsx"/></Relationships>
</file>

<file path=ppt/charts/_rels/chartEx283.xml.rels><?xml version="1.0" encoding="UTF-8" standalone="yes"?>
<Relationships xmlns="http://schemas.openxmlformats.org/package/2006/relationships"><Relationship Id="rId3" Type="http://schemas.microsoft.com/office/2011/relationships/chartColorStyle" Target="colors283.xml"/><Relationship Id="rId2" Type="http://schemas.microsoft.com/office/2011/relationships/chartStyle" Target="style283.xml"/><Relationship Id="rId1" Type="http://schemas.openxmlformats.org/officeDocument/2006/relationships/package" Target="../embeddings/Microsoft_Excel_Worksheet282.xlsx"/></Relationships>
</file>

<file path=ppt/charts/_rels/chartEx284.xml.rels><?xml version="1.0" encoding="UTF-8" standalone="yes"?>
<Relationships xmlns="http://schemas.openxmlformats.org/package/2006/relationships"><Relationship Id="rId3" Type="http://schemas.microsoft.com/office/2011/relationships/chartColorStyle" Target="colors284.xml"/><Relationship Id="rId2" Type="http://schemas.microsoft.com/office/2011/relationships/chartStyle" Target="style284.xml"/><Relationship Id="rId1" Type="http://schemas.openxmlformats.org/officeDocument/2006/relationships/package" Target="../embeddings/Microsoft_Excel_Worksheet283.xlsx"/></Relationships>
</file>

<file path=ppt/charts/_rels/chartEx285.xml.rels><?xml version="1.0" encoding="UTF-8" standalone="yes"?>
<Relationships xmlns="http://schemas.openxmlformats.org/package/2006/relationships"><Relationship Id="rId3" Type="http://schemas.microsoft.com/office/2011/relationships/chartColorStyle" Target="colors285.xml"/><Relationship Id="rId2" Type="http://schemas.microsoft.com/office/2011/relationships/chartStyle" Target="style285.xml"/><Relationship Id="rId1" Type="http://schemas.openxmlformats.org/officeDocument/2006/relationships/package" Target="../embeddings/Microsoft_Excel_Worksheet284.xlsx"/></Relationships>
</file>

<file path=ppt/charts/_rels/chartEx286.xml.rels><?xml version="1.0" encoding="UTF-8" standalone="yes"?>
<Relationships xmlns="http://schemas.openxmlformats.org/package/2006/relationships"><Relationship Id="rId3" Type="http://schemas.microsoft.com/office/2011/relationships/chartColorStyle" Target="colors286.xml"/><Relationship Id="rId2" Type="http://schemas.microsoft.com/office/2011/relationships/chartStyle" Target="style286.xml"/><Relationship Id="rId1" Type="http://schemas.openxmlformats.org/officeDocument/2006/relationships/package" Target="../embeddings/Microsoft_Excel_Worksheet285.xlsx"/></Relationships>
</file>

<file path=ppt/charts/_rels/chartEx287.xml.rels><?xml version="1.0" encoding="UTF-8" standalone="yes"?>
<Relationships xmlns="http://schemas.openxmlformats.org/package/2006/relationships"><Relationship Id="rId3" Type="http://schemas.microsoft.com/office/2011/relationships/chartColorStyle" Target="colors287.xml"/><Relationship Id="rId2" Type="http://schemas.microsoft.com/office/2011/relationships/chartStyle" Target="style287.xml"/><Relationship Id="rId1" Type="http://schemas.openxmlformats.org/officeDocument/2006/relationships/package" Target="../embeddings/Microsoft_Excel_Worksheet286.xlsx"/></Relationships>
</file>

<file path=ppt/charts/_rels/chartEx288.xml.rels><?xml version="1.0" encoding="UTF-8" standalone="yes"?>
<Relationships xmlns="http://schemas.openxmlformats.org/package/2006/relationships"><Relationship Id="rId3" Type="http://schemas.microsoft.com/office/2011/relationships/chartColorStyle" Target="colors288.xml"/><Relationship Id="rId2" Type="http://schemas.microsoft.com/office/2011/relationships/chartStyle" Target="style288.xml"/><Relationship Id="rId1" Type="http://schemas.openxmlformats.org/officeDocument/2006/relationships/package" Target="../embeddings/Microsoft_Excel_Worksheet287.xlsx"/></Relationships>
</file>

<file path=ppt/charts/_rels/chartEx289.xml.rels><?xml version="1.0" encoding="UTF-8" standalone="yes"?>
<Relationships xmlns="http://schemas.openxmlformats.org/package/2006/relationships"><Relationship Id="rId3" Type="http://schemas.microsoft.com/office/2011/relationships/chartColorStyle" Target="colors289.xml"/><Relationship Id="rId2" Type="http://schemas.microsoft.com/office/2011/relationships/chartStyle" Target="style289.xml"/><Relationship Id="rId1" Type="http://schemas.openxmlformats.org/officeDocument/2006/relationships/package" Target="../embeddings/Microsoft_Excel_Worksheet288.xlsx"/></Relationships>
</file>

<file path=ppt/charts/_rels/chartEx29.xml.rels><?xml version="1.0" encoding="UTF-8" standalone="yes"?>
<Relationships xmlns="http://schemas.openxmlformats.org/package/2006/relationships"><Relationship Id="rId3" Type="http://schemas.microsoft.com/office/2011/relationships/chartColorStyle" Target="colors29.xml"/><Relationship Id="rId2" Type="http://schemas.microsoft.com/office/2011/relationships/chartStyle" Target="style29.xml"/><Relationship Id="rId1" Type="http://schemas.openxmlformats.org/officeDocument/2006/relationships/package" Target="../embeddings/Microsoft_Excel_Worksheet28.xlsx"/></Relationships>
</file>

<file path=ppt/charts/_rels/chartEx290.xml.rels><?xml version="1.0" encoding="UTF-8" standalone="yes"?>
<Relationships xmlns="http://schemas.openxmlformats.org/package/2006/relationships"><Relationship Id="rId3" Type="http://schemas.microsoft.com/office/2011/relationships/chartColorStyle" Target="colors290.xml"/><Relationship Id="rId2" Type="http://schemas.microsoft.com/office/2011/relationships/chartStyle" Target="style290.xml"/><Relationship Id="rId1" Type="http://schemas.openxmlformats.org/officeDocument/2006/relationships/package" Target="../embeddings/Microsoft_Excel_Worksheet289.xlsx"/></Relationships>
</file>

<file path=ppt/charts/_rels/chartEx291.xml.rels><?xml version="1.0" encoding="UTF-8" standalone="yes"?>
<Relationships xmlns="http://schemas.openxmlformats.org/package/2006/relationships"><Relationship Id="rId3" Type="http://schemas.microsoft.com/office/2011/relationships/chartColorStyle" Target="colors291.xml"/><Relationship Id="rId2" Type="http://schemas.microsoft.com/office/2011/relationships/chartStyle" Target="style291.xml"/><Relationship Id="rId1" Type="http://schemas.openxmlformats.org/officeDocument/2006/relationships/package" Target="../embeddings/Microsoft_Excel_Worksheet290.xlsx"/></Relationships>
</file>

<file path=ppt/charts/_rels/chartEx292.xml.rels><?xml version="1.0" encoding="UTF-8" standalone="yes"?>
<Relationships xmlns="http://schemas.openxmlformats.org/package/2006/relationships"><Relationship Id="rId3" Type="http://schemas.microsoft.com/office/2011/relationships/chartColorStyle" Target="colors292.xml"/><Relationship Id="rId2" Type="http://schemas.microsoft.com/office/2011/relationships/chartStyle" Target="style292.xml"/><Relationship Id="rId1" Type="http://schemas.openxmlformats.org/officeDocument/2006/relationships/package" Target="../embeddings/Microsoft_Excel_Worksheet291.xlsx"/></Relationships>
</file>

<file path=ppt/charts/_rels/chartEx293.xml.rels><?xml version="1.0" encoding="UTF-8" standalone="yes"?>
<Relationships xmlns="http://schemas.openxmlformats.org/package/2006/relationships"><Relationship Id="rId3" Type="http://schemas.microsoft.com/office/2011/relationships/chartColorStyle" Target="colors293.xml"/><Relationship Id="rId2" Type="http://schemas.microsoft.com/office/2011/relationships/chartStyle" Target="style293.xml"/><Relationship Id="rId1" Type="http://schemas.openxmlformats.org/officeDocument/2006/relationships/package" Target="../embeddings/Microsoft_Excel_Worksheet292.xlsx"/></Relationships>
</file>

<file path=ppt/charts/_rels/chartEx294.xml.rels><?xml version="1.0" encoding="UTF-8" standalone="yes"?>
<Relationships xmlns="http://schemas.openxmlformats.org/package/2006/relationships"><Relationship Id="rId3" Type="http://schemas.microsoft.com/office/2011/relationships/chartColorStyle" Target="colors294.xml"/><Relationship Id="rId2" Type="http://schemas.microsoft.com/office/2011/relationships/chartStyle" Target="style294.xml"/><Relationship Id="rId1" Type="http://schemas.openxmlformats.org/officeDocument/2006/relationships/package" Target="../embeddings/Microsoft_Excel_Worksheet293.xlsx"/></Relationships>
</file>

<file path=ppt/charts/_rels/chartEx295.xml.rels><?xml version="1.0" encoding="UTF-8" standalone="yes"?>
<Relationships xmlns="http://schemas.openxmlformats.org/package/2006/relationships"><Relationship Id="rId3" Type="http://schemas.microsoft.com/office/2011/relationships/chartColorStyle" Target="colors295.xml"/><Relationship Id="rId2" Type="http://schemas.microsoft.com/office/2011/relationships/chartStyle" Target="style295.xml"/><Relationship Id="rId1" Type="http://schemas.openxmlformats.org/officeDocument/2006/relationships/package" Target="../embeddings/Microsoft_Excel_Worksheet294.xlsx"/></Relationships>
</file>

<file path=ppt/charts/_rels/chartEx296.xml.rels><?xml version="1.0" encoding="UTF-8" standalone="yes"?>
<Relationships xmlns="http://schemas.openxmlformats.org/package/2006/relationships"><Relationship Id="rId3" Type="http://schemas.microsoft.com/office/2011/relationships/chartColorStyle" Target="colors296.xml"/><Relationship Id="rId2" Type="http://schemas.microsoft.com/office/2011/relationships/chartStyle" Target="style296.xml"/><Relationship Id="rId1" Type="http://schemas.openxmlformats.org/officeDocument/2006/relationships/package" Target="../embeddings/Microsoft_Excel_Worksheet295.xlsx"/></Relationships>
</file>

<file path=ppt/charts/_rels/chartEx297.xml.rels><?xml version="1.0" encoding="UTF-8" standalone="yes"?>
<Relationships xmlns="http://schemas.openxmlformats.org/package/2006/relationships"><Relationship Id="rId3" Type="http://schemas.microsoft.com/office/2011/relationships/chartColorStyle" Target="colors297.xml"/><Relationship Id="rId2" Type="http://schemas.microsoft.com/office/2011/relationships/chartStyle" Target="style297.xml"/><Relationship Id="rId1" Type="http://schemas.openxmlformats.org/officeDocument/2006/relationships/package" Target="../embeddings/Microsoft_Excel_Worksheet296.xlsx"/></Relationships>
</file>

<file path=ppt/charts/_rels/chartEx298.xml.rels><?xml version="1.0" encoding="UTF-8" standalone="yes"?>
<Relationships xmlns="http://schemas.openxmlformats.org/package/2006/relationships"><Relationship Id="rId3" Type="http://schemas.microsoft.com/office/2011/relationships/chartColorStyle" Target="colors298.xml"/><Relationship Id="rId2" Type="http://schemas.microsoft.com/office/2011/relationships/chartStyle" Target="style298.xml"/><Relationship Id="rId1" Type="http://schemas.openxmlformats.org/officeDocument/2006/relationships/package" Target="../embeddings/Microsoft_Excel_Worksheet297.xlsx"/></Relationships>
</file>

<file path=ppt/charts/_rels/chartEx299.xml.rels><?xml version="1.0" encoding="UTF-8" standalone="yes"?>
<Relationships xmlns="http://schemas.openxmlformats.org/package/2006/relationships"><Relationship Id="rId3" Type="http://schemas.microsoft.com/office/2011/relationships/chartColorStyle" Target="colors299.xml"/><Relationship Id="rId2" Type="http://schemas.microsoft.com/office/2011/relationships/chartStyle" Target="style299.xml"/><Relationship Id="rId1" Type="http://schemas.openxmlformats.org/officeDocument/2006/relationships/package" Target="../embeddings/Microsoft_Excel_Worksheet298.xlsx"/></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Worksheet2.xlsx"/></Relationships>
</file>

<file path=ppt/charts/_rels/chartEx30.xml.rels><?xml version="1.0" encoding="UTF-8" standalone="yes"?>
<Relationships xmlns="http://schemas.openxmlformats.org/package/2006/relationships"><Relationship Id="rId3" Type="http://schemas.microsoft.com/office/2011/relationships/chartColorStyle" Target="colors30.xml"/><Relationship Id="rId2" Type="http://schemas.microsoft.com/office/2011/relationships/chartStyle" Target="style30.xml"/><Relationship Id="rId1" Type="http://schemas.openxmlformats.org/officeDocument/2006/relationships/package" Target="../embeddings/Microsoft_Excel_Worksheet29.xlsx"/></Relationships>
</file>

<file path=ppt/charts/_rels/chartEx300.xml.rels><?xml version="1.0" encoding="UTF-8" standalone="yes"?>
<Relationships xmlns="http://schemas.openxmlformats.org/package/2006/relationships"><Relationship Id="rId3" Type="http://schemas.microsoft.com/office/2011/relationships/chartColorStyle" Target="colors300.xml"/><Relationship Id="rId2" Type="http://schemas.microsoft.com/office/2011/relationships/chartStyle" Target="style300.xml"/><Relationship Id="rId1" Type="http://schemas.openxmlformats.org/officeDocument/2006/relationships/package" Target="../embeddings/Microsoft_Excel_Worksheet299.xlsx"/></Relationships>
</file>

<file path=ppt/charts/_rels/chartEx301.xml.rels><?xml version="1.0" encoding="UTF-8" standalone="yes"?>
<Relationships xmlns="http://schemas.openxmlformats.org/package/2006/relationships"><Relationship Id="rId3" Type="http://schemas.microsoft.com/office/2011/relationships/chartColorStyle" Target="colors301.xml"/><Relationship Id="rId2" Type="http://schemas.microsoft.com/office/2011/relationships/chartStyle" Target="style301.xml"/><Relationship Id="rId1" Type="http://schemas.openxmlformats.org/officeDocument/2006/relationships/package" Target="../embeddings/Microsoft_Excel_Worksheet300.xlsx"/></Relationships>
</file>

<file path=ppt/charts/_rels/chartEx302.xml.rels><?xml version="1.0" encoding="UTF-8" standalone="yes"?>
<Relationships xmlns="http://schemas.openxmlformats.org/package/2006/relationships"><Relationship Id="rId3" Type="http://schemas.microsoft.com/office/2011/relationships/chartColorStyle" Target="colors302.xml"/><Relationship Id="rId2" Type="http://schemas.microsoft.com/office/2011/relationships/chartStyle" Target="style302.xml"/><Relationship Id="rId1" Type="http://schemas.openxmlformats.org/officeDocument/2006/relationships/package" Target="../embeddings/Microsoft_Excel_Worksheet301.xlsx"/></Relationships>
</file>

<file path=ppt/charts/_rels/chartEx303.xml.rels><?xml version="1.0" encoding="UTF-8" standalone="yes"?>
<Relationships xmlns="http://schemas.openxmlformats.org/package/2006/relationships"><Relationship Id="rId3" Type="http://schemas.microsoft.com/office/2011/relationships/chartColorStyle" Target="colors303.xml"/><Relationship Id="rId2" Type="http://schemas.microsoft.com/office/2011/relationships/chartStyle" Target="style303.xml"/><Relationship Id="rId1" Type="http://schemas.openxmlformats.org/officeDocument/2006/relationships/package" Target="../embeddings/Microsoft_Excel_Worksheet302.xlsx"/></Relationships>
</file>

<file path=ppt/charts/_rels/chartEx304.xml.rels><?xml version="1.0" encoding="UTF-8" standalone="yes"?>
<Relationships xmlns="http://schemas.openxmlformats.org/package/2006/relationships"><Relationship Id="rId3" Type="http://schemas.microsoft.com/office/2011/relationships/chartColorStyle" Target="colors304.xml"/><Relationship Id="rId2" Type="http://schemas.microsoft.com/office/2011/relationships/chartStyle" Target="style304.xml"/><Relationship Id="rId1" Type="http://schemas.openxmlformats.org/officeDocument/2006/relationships/package" Target="../embeddings/Microsoft_Excel_Worksheet303.xlsx"/></Relationships>
</file>

<file path=ppt/charts/_rels/chartEx305.xml.rels><?xml version="1.0" encoding="UTF-8" standalone="yes"?>
<Relationships xmlns="http://schemas.openxmlformats.org/package/2006/relationships"><Relationship Id="rId3" Type="http://schemas.microsoft.com/office/2011/relationships/chartColorStyle" Target="colors305.xml"/><Relationship Id="rId2" Type="http://schemas.microsoft.com/office/2011/relationships/chartStyle" Target="style305.xml"/><Relationship Id="rId1" Type="http://schemas.openxmlformats.org/officeDocument/2006/relationships/package" Target="../embeddings/Microsoft_Excel_Worksheet304.xlsx"/></Relationships>
</file>

<file path=ppt/charts/_rels/chartEx306.xml.rels><?xml version="1.0" encoding="UTF-8" standalone="yes"?>
<Relationships xmlns="http://schemas.openxmlformats.org/package/2006/relationships"><Relationship Id="rId3" Type="http://schemas.microsoft.com/office/2011/relationships/chartColorStyle" Target="colors306.xml"/><Relationship Id="rId2" Type="http://schemas.microsoft.com/office/2011/relationships/chartStyle" Target="style306.xml"/><Relationship Id="rId1" Type="http://schemas.openxmlformats.org/officeDocument/2006/relationships/package" Target="../embeddings/Microsoft_Excel_Worksheet305.xlsx"/></Relationships>
</file>

<file path=ppt/charts/_rels/chartEx307.xml.rels><?xml version="1.0" encoding="UTF-8" standalone="yes"?>
<Relationships xmlns="http://schemas.openxmlformats.org/package/2006/relationships"><Relationship Id="rId3" Type="http://schemas.microsoft.com/office/2011/relationships/chartColorStyle" Target="colors307.xml"/><Relationship Id="rId2" Type="http://schemas.microsoft.com/office/2011/relationships/chartStyle" Target="style307.xml"/><Relationship Id="rId1" Type="http://schemas.openxmlformats.org/officeDocument/2006/relationships/package" Target="../embeddings/Microsoft_Excel_Worksheet306.xlsx"/></Relationships>
</file>

<file path=ppt/charts/_rels/chartEx308.xml.rels><?xml version="1.0" encoding="UTF-8" standalone="yes"?>
<Relationships xmlns="http://schemas.openxmlformats.org/package/2006/relationships"><Relationship Id="rId3" Type="http://schemas.microsoft.com/office/2011/relationships/chartColorStyle" Target="colors308.xml"/><Relationship Id="rId2" Type="http://schemas.microsoft.com/office/2011/relationships/chartStyle" Target="style308.xml"/><Relationship Id="rId1" Type="http://schemas.openxmlformats.org/officeDocument/2006/relationships/package" Target="../embeddings/Microsoft_Excel_Worksheet307.xlsx"/></Relationships>
</file>

<file path=ppt/charts/_rels/chartEx309.xml.rels><?xml version="1.0" encoding="UTF-8" standalone="yes"?>
<Relationships xmlns="http://schemas.openxmlformats.org/package/2006/relationships"><Relationship Id="rId3" Type="http://schemas.microsoft.com/office/2011/relationships/chartColorStyle" Target="colors309.xml"/><Relationship Id="rId2" Type="http://schemas.microsoft.com/office/2011/relationships/chartStyle" Target="style309.xml"/><Relationship Id="rId1" Type="http://schemas.openxmlformats.org/officeDocument/2006/relationships/package" Target="../embeddings/Microsoft_Excel_Worksheet308.xlsx"/></Relationships>
</file>

<file path=ppt/charts/_rels/chartEx31.xml.rels><?xml version="1.0" encoding="UTF-8" standalone="yes"?>
<Relationships xmlns="http://schemas.openxmlformats.org/package/2006/relationships"><Relationship Id="rId3" Type="http://schemas.microsoft.com/office/2011/relationships/chartColorStyle" Target="colors31.xml"/><Relationship Id="rId2" Type="http://schemas.microsoft.com/office/2011/relationships/chartStyle" Target="style31.xml"/><Relationship Id="rId1" Type="http://schemas.openxmlformats.org/officeDocument/2006/relationships/package" Target="../embeddings/Microsoft_Excel_Worksheet30.xlsx"/></Relationships>
</file>

<file path=ppt/charts/_rels/chartEx310.xml.rels><?xml version="1.0" encoding="UTF-8" standalone="yes"?>
<Relationships xmlns="http://schemas.openxmlformats.org/package/2006/relationships"><Relationship Id="rId3" Type="http://schemas.microsoft.com/office/2011/relationships/chartColorStyle" Target="colors310.xml"/><Relationship Id="rId2" Type="http://schemas.microsoft.com/office/2011/relationships/chartStyle" Target="style310.xml"/><Relationship Id="rId1" Type="http://schemas.openxmlformats.org/officeDocument/2006/relationships/package" Target="../embeddings/Microsoft_Excel_Worksheet309.xlsx"/></Relationships>
</file>

<file path=ppt/charts/_rels/chartEx311.xml.rels><?xml version="1.0" encoding="UTF-8" standalone="yes"?>
<Relationships xmlns="http://schemas.openxmlformats.org/package/2006/relationships"><Relationship Id="rId3" Type="http://schemas.microsoft.com/office/2011/relationships/chartColorStyle" Target="colors311.xml"/><Relationship Id="rId2" Type="http://schemas.microsoft.com/office/2011/relationships/chartStyle" Target="style311.xml"/><Relationship Id="rId1" Type="http://schemas.openxmlformats.org/officeDocument/2006/relationships/package" Target="../embeddings/Microsoft_Excel_Worksheet310.xlsx"/></Relationships>
</file>

<file path=ppt/charts/_rels/chartEx312.xml.rels><?xml version="1.0" encoding="UTF-8" standalone="yes"?>
<Relationships xmlns="http://schemas.openxmlformats.org/package/2006/relationships"><Relationship Id="rId3" Type="http://schemas.microsoft.com/office/2011/relationships/chartColorStyle" Target="colors312.xml"/><Relationship Id="rId2" Type="http://schemas.microsoft.com/office/2011/relationships/chartStyle" Target="style312.xml"/><Relationship Id="rId1" Type="http://schemas.openxmlformats.org/officeDocument/2006/relationships/package" Target="../embeddings/Microsoft_Excel_Worksheet311.xlsx"/></Relationships>
</file>

<file path=ppt/charts/_rels/chartEx313.xml.rels><?xml version="1.0" encoding="UTF-8" standalone="yes"?>
<Relationships xmlns="http://schemas.openxmlformats.org/package/2006/relationships"><Relationship Id="rId3" Type="http://schemas.microsoft.com/office/2011/relationships/chartColorStyle" Target="colors313.xml"/><Relationship Id="rId2" Type="http://schemas.microsoft.com/office/2011/relationships/chartStyle" Target="style313.xml"/><Relationship Id="rId1" Type="http://schemas.openxmlformats.org/officeDocument/2006/relationships/package" Target="../embeddings/Microsoft_Excel_Worksheet312.xlsx"/></Relationships>
</file>

<file path=ppt/charts/_rels/chartEx314.xml.rels><?xml version="1.0" encoding="UTF-8" standalone="yes"?>
<Relationships xmlns="http://schemas.openxmlformats.org/package/2006/relationships"><Relationship Id="rId3" Type="http://schemas.microsoft.com/office/2011/relationships/chartColorStyle" Target="colors314.xml"/><Relationship Id="rId2" Type="http://schemas.microsoft.com/office/2011/relationships/chartStyle" Target="style314.xml"/><Relationship Id="rId1" Type="http://schemas.openxmlformats.org/officeDocument/2006/relationships/package" Target="../embeddings/Microsoft_Excel_Worksheet313.xlsx"/></Relationships>
</file>

<file path=ppt/charts/_rels/chartEx315.xml.rels><?xml version="1.0" encoding="UTF-8" standalone="yes"?>
<Relationships xmlns="http://schemas.openxmlformats.org/package/2006/relationships"><Relationship Id="rId3" Type="http://schemas.microsoft.com/office/2011/relationships/chartColorStyle" Target="colors315.xml"/><Relationship Id="rId2" Type="http://schemas.microsoft.com/office/2011/relationships/chartStyle" Target="style315.xml"/><Relationship Id="rId1" Type="http://schemas.openxmlformats.org/officeDocument/2006/relationships/package" Target="../embeddings/Microsoft_Excel_Worksheet314.xlsx"/></Relationships>
</file>

<file path=ppt/charts/_rels/chartEx316.xml.rels><?xml version="1.0" encoding="UTF-8" standalone="yes"?>
<Relationships xmlns="http://schemas.openxmlformats.org/package/2006/relationships"><Relationship Id="rId3" Type="http://schemas.microsoft.com/office/2011/relationships/chartColorStyle" Target="colors316.xml"/><Relationship Id="rId2" Type="http://schemas.microsoft.com/office/2011/relationships/chartStyle" Target="style316.xml"/><Relationship Id="rId1" Type="http://schemas.openxmlformats.org/officeDocument/2006/relationships/package" Target="../embeddings/Microsoft_Excel_Worksheet315.xlsx"/></Relationships>
</file>

<file path=ppt/charts/_rels/chartEx317.xml.rels><?xml version="1.0" encoding="UTF-8" standalone="yes"?>
<Relationships xmlns="http://schemas.openxmlformats.org/package/2006/relationships"><Relationship Id="rId3" Type="http://schemas.microsoft.com/office/2011/relationships/chartColorStyle" Target="colors317.xml"/><Relationship Id="rId2" Type="http://schemas.microsoft.com/office/2011/relationships/chartStyle" Target="style317.xml"/><Relationship Id="rId1" Type="http://schemas.openxmlformats.org/officeDocument/2006/relationships/package" Target="../embeddings/Microsoft_Excel_Worksheet316.xlsx"/></Relationships>
</file>

<file path=ppt/charts/_rels/chartEx318.xml.rels><?xml version="1.0" encoding="UTF-8" standalone="yes"?>
<Relationships xmlns="http://schemas.openxmlformats.org/package/2006/relationships"><Relationship Id="rId3" Type="http://schemas.microsoft.com/office/2011/relationships/chartColorStyle" Target="colors318.xml"/><Relationship Id="rId2" Type="http://schemas.microsoft.com/office/2011/relationships/chartStyle" Target="style318.xml"/><Relationship Id="rId1" Type="http://schemas.openxmlformats.org/officeDocument/2006/relationships/package" Target="../embeddings/Microsoft_Excel_Worksheet317.xlsx"/></Relationships>
</file>

<file path=ppt/charts/_rels/chartEx319.xml.rels><?xml version="1.0" encoding="UTF-8" standalone="yes"?>
<Relationships xmlns="http://schemas.openxmlformats.org/package/2006/relationships"><Relationship Id="rId3" Type="http://schemas.microsoft.com/office/2011/relationships/chartColorStyle" Target="colors319.xml"/><Relationship Id="rId2" Type="http://schemas.microsoft.com/office/2011/relationships/chartStyle" Target="style319.xml"/><Relationship Id="rId1" Type="http://schemas.openxmlformats.org/officeDocument/2006/relationships/package" Target="../embeddings/Microsoft_Excel_Worksheet318.xlsx"/></Relationships>
</file>

<file path=ppt/charts/_rels/chartEx32.xml.rels><?xml version="1.0" encoding="UTF-8" standalone="yes"?>
<Relationships xmlns="http://schemas.openxmlformats.org/package/2006/relationships"><Relationship Id="rId3" Type="http://schemas.microsoft.com/office/2011/relationships/chartColorStyle" Target="colors32.xml"/><Relationship Id="rId2" Type="http://schemas.microsoft.com/office/2011/relationships/chartStyle" Target="style32.xml"/><Relationship Id="rId1" Type="http://schemas.openxmlformats.org/officeDocument/2006/relationships/package" Target="../embeddings/Microsoft_Excel_Worksheet31.xlsx"/></Relationships>
</file>

<file path=ppt/charts/_rels/chartEx320.xml.rels><?xml version="1.0" encoding="UTF-8" standalone="yes"?>
<Relationships xmlns="http://schemas.openxmlformats.org/package/2006/relationships"><Relationship Id="rId3" Type="http://schemas.microsoft.com/office/2011/relationships/chartColorStyle" Target="colors320.xml"/><Relationship Id="rId2" Type="http://schemas.microsoft.com/office/2011/relationships/chartStyle" Target="style320.xml"/><Relationship Id="rId1" Type="http://schemas.openxmlformats.org/officeDocument/2006/relationships/package" Target="../embeddings/Microsoft_Excel_Worksheet319.xlsx"/></Relationships>
</file>

<file path=ppt/charts/_rels/chartEx321.xml.rels><?xml version="1.0" encoding="UTF-8" standalone="yes"?>
<Relationships xmlns="http://schemas.openxmlformats.org/package/2006/relationships"><Relationship Id="rId3" Type="http://schemas.microsoft.com/office/2011/relationships/chartColorStyle" Target="colors321.xml"/><Relationship Id="rId2" Type="http://schemas.microsoft.com/office/2011/relationships/chartStyle" Target="style321.xml"/><Relationship Id="rId1" Type="http://schemas.openxmlformats.org/officeDocument/2006/relationships/package" Target="../embeddings/Microsoft_Excel_Worksheet320.xlsx"/></Relationships>
</file>

<file path=ppt/charts/_rels/chartEx322.xml.rels><?xml version="1.0" encoding="UTF-8" standalone="yes"?>
<Relationships xmlns="http://schemas.openxmlformats.org/package/2006/relationships"><Relationship Id="rId3" Type="http://schemas.microsoft.com/office/2011/relationships/chartColorStyle" Target="colors322.xml"/><Relationship Id="rId2" Type="http://schemas.microsoft.com/office/2011/relationships/chartStyle" Target="style322.xml"/><Relationship Id="rId1" Type="http://schemas.openxmlformats.org/officeDocument/2006/relationships/package" Target="../embeddings/Microsoft_Excel_Worksheet321.xlsx"/></Relationships>
</file>

<file path=ppt/charts/_rels/chartEx323.xml.rels><?xml version="1.0" encoding="UTF-8" standalone="yes"?>
<Relationships xmlns="http://schemas.openxmlformats.org/package/2006/relationships"><Relationship Id="rId3" Type="http://schemas.microsoft.com/office/2011/relationships/chartColorStyle" Target="colors323.xml"/><Relationship Id="rId2" Type="http://schemas.microsoft.com/office/2011/relationships/chartStyle" Target="style323.xml"/><Relationship Id="rId1" Type="http://schemas.openxmlformats.org/officeDocument/2006/relationships/package" Target="../embeddings/Microsoft_Excel_Worksheet322.xlsx"/></Relationships>
</file>

<file path=ppt/charts/_rels/chartEx324.xml.rels><?xml version="1.0" encoding="UTF-8" standalone="yes"?>
<Relationships xmlns="http://schemas.openxmlformats.org/package/2006/relationships"><Relationship Id="rId3" Type="http://schemas.microsoft.com/office/2011/relationships/chartColorStyle" Target="colors324.xml"/><Relationship Id="rId2" Type="http://schemas.microsoft.com/office/2011/relationships/chartStyle" Target="style324.xml"/><Relationship Id="rId1" Type="http://schemas.openxmlformats.org/officeDocument/2006/relationships/package" Target="../embeddings/Microsoft_Excel_Worksheet323.xlsx"/></Relationships>
</file>

<file path=ppt/charts/_rels/chartEx325.xml.rels><?xml version="1.0" encoding="UTF-8" standalone="yes"?>
<Relationships xmlns="http://schemas.openxmlformats.org/package/2006/relationships"><Relationship Id="rId3" Type="http://schemas.microsoft.com/office/2011/relationships/chartColorStyle" Target="colors325.xml"/><Relationship Id="rId2" Type="http://schemas.microsoft.com/office/2011/relationships/chartStyle" Target="style325.xml"/><Relationship Id="rId1" Type="http://schemas.openxmlformats.org/officeDocument/2006/relationships/package" Target="../embeddings/Microsoft_Excel_Worksheet324.xlsx"/></Relationships>
</file>

<file path=ppt/charts/_rels/chartEx326.xml.rels><?xml version="1.0" encoding="UTF-8" standalone="yes"?>
<Relationships xmlns="http://schemas.openxmlformats.org/package/2006/relationships"><Relationship Id="rId3" Type="http://schemas.microsoft.com/office/2011/relationships/chartColorStyle" Target="colors326.xml"/><Relationship Id="rId2" Type="http://schemas.microsoft.com/office/2011/relationships/chartStyle" Target="style326.xml"/><Relationship Id="rId1" Type="http://schemas.openxmlformats.org/officeDocument/2006/relationships/package" Target="../embeddings/Microsoft_Excel_Worksheet325.xlsx"/></Relationships>
</file>

<file path=ppt/charts/_rels/chartEx327.xml.rels><?xml version="1.0" encoding="UTF-8" standalone="yes"?>
<Relationships xmlns="http://schemas.openxmlformats.org/package/2006/relationships"><Relationship Id="rId3" Type="http://schemas.microsoft.com/office/2011/relationships/chartColorStyle" Target="colors327.xml"/><Relationship Id="rId2" Type="http://schemas.microsoft.com/office/2011/relationships/chartStyle" Target="style327.xml"/><Relationship Id="rId1" Type="http://schemas.openxmlformats.org/officeDocument/2006/relationships/package" Target="../embeddings/Microsoft_Excel_Worksheet326.xlsx"/></Relationships>
</file>

<file path=ppt/charts/_rels/chartEx328.xml.rels><?xml version="1.0" encoding="UTF-8" standalone="yes"?>
<Relationships xmlns="http://schemas.openxmlformats.org/package/2006/relationships"><Relationship Id="rId3" Type="http://schemas.microsoft.com/office/2011/relationships/chartColorStyle" Target="colors328.xml"/><Relationship Id="rId2" Type="http://schemas.microsoft.com/office/2011/relationships/chartStyle" Target="style328.xml"/><Relationship Id="rId1" Type="http://schemas.openxmlformats.org/officeDocument/2006/relationships/package" Target="../embeddings/Microsoft_Excel_Worksheet327.xlsx"/></Relationships>
</file>

<file path=ppt/charts/_rels/chartEx329.xml.rels><?xml version="1.0" encoding="UTF-8" standalone="yes"?>
<Relationships xmlns="http://schemas.openxmlformats.org/package/2006/relationships"><Relationship Id="rId3" Type="http://schemas.microsoft.com/office/2011/relationships/chartColorStyle" Target="colors329.xml"/><Relationship Id="rId2" Type="http://schemas.microsoft.com/office/2011/relationships/chartStyle" Target="style329.xml"/><Relationship Id="rId1" Type="http://schemas.openxmlformats.org/officeDocument/2006/relationships/package" Target="../embeddings/Microsoft_Excel_Worksheet328.xlsx"/></Relationships>
</file>

<file path=ppt/charts/_rels/chartEx33.xml.rels><?xml version="1.0" encoding="UTF-8" standalone="yes"?>
<Relationships xmlns="http://schemas.openxmlformats.org/package/2006/relationships"><Relationship Id="rId3" Type="http://schemas.microsoft.com/office/2011/relationships/chartColorStyle" Target="colors33.xml"/><Relationship Id="rId2" Type="http://schemas.microsoft.com/office/2011/relationships/chartStyle" Target="style33.xml"/><Relationship Id="rId1" Type="http://schemas.openxmlformats.org/officeDocument/2006/relationships/package" Target="../embeddings/Microsoft_Excel_Worksheet32.xlsx"/></Relationships>
</file>

<file path=ppt/charts/_rels/chartEx330.xml.rels><?xml version="1.0" encoding="UTF-8" standalone="yes"?>
<Relationships xmlns="http://schemas.openxmlformats.org/package/2006/relationships"><Relationship Id="rId3" Type="http://schemas.microsoft.com/office/2011/relationships/chartColorStyle" Target="colors330.xml"/><Relationship Id="rId2" Type="http://schemas.microsoft.com/office/2011/relationships/chartStyle" Target="style330.xml"/><Relationship Id="rId1" Type="http://schemas.openxmlformats.org/officeDocument/2006/relationships/package" Target="../embeddings/Microsoft_Excel_Worksheet329.xlsx"/></Relationships>
</file>

<file path=ppt/charts/_rels/chartEx331.xml.rels><?xml version="1.0" encoding="UTF-8" standalone="yes"?>
<Relationships xmlns="http://schemas.openxmlformats.org/package/2006/relationships"><Relationship Id="rId3" Type="http://schemas.microsoft.com/office/2011/relationships/chartColorStyle" Target="colors331.xml"/><Relationship Id="rId2" Type="http://schemas.microsoft.com/office/2011/relationships/chartStyle" Target="style331.xml"/><Relationship Id="rId1" Type="http://schemas.openxmlformats.org/officeDocument/2006/relationships/package" Target="../embeddings/Microsoft_Excel_Worksheet330.xlsx"/></Relationships>
</file>

<file path=ppt/charts/_rels/chartEx332.xml.rels><?xml version="1.0" encoding="UTF-8" standalone="yes"?>
<Relationships xmlns="http://schemas.openxmlformats.org/package/2006/relationships"><Relationship Id="rId3" Type="http://schemas.microsoft.com/office/2011/relationships/chartColorStyle" Target="colors332.xml"/><Relationship Id="rId2" Type="http://schemas.microsoft.com/office/2011/relationships/chartStyle" Target="style332.xml"/><Relationship Id="rId1" Type="http://schemas.openxmlformats.org/officeDocument/2006/relationships/package" Target="../embeddings/Microsoft_Excel_Worksheet331.xlsx"/></Relationships>
</file>

<file path=ppt/charts/_rels/chartEx333.xml.rels><?xml version="1.0" encoding="UTF-8" standalone="yes"?>
<Relationships xmlns="http://schemas.openxmlformats.org/package/2006/relationships"><Relationship Id="rId3" Type="http://schemas.microsoft.com/office/2011/relationships/chartColorStyle" Target="colors333.xml"/><Relationship Id="rId2" Type="http://schemas.microsoft.com/office/2011/relationships/chartStyle" Target="style333.xml"/><Relationship Id="rId1" Type="http://schemas.openxmlformats.org/officeDocument/2006/relationships/package" Target="../embeddings/Microsoft_Excel_Worksheet332.xlsx"/></Relationships>
</file>

<file path=ppt/charts/_rels/chartEx334.xml.rels><?xml version="1.0" encoding="UTF-8" standalone="yes"?>
<Relationships xmlns="http://schemas.openxmlformats.org/package/2006/relationships"><Relationship Id="rId3" Type="http://schemas.microsoft.com/office/2011/relationships/chartColorStyle" Target="colors334.xml"/><Relationship Id="rId2" Type="http://schemas.microsoft.com/office/2011/relationships/chartStyle" Target="style334.xml"/><Relationship Id="rId1" Type="http://schemas.openxmlformats.org/officeDocument/2006/relationships/package" Target="../embeddings/Microsoft_Excel_Worksheet333.xlsx"/></Relationships>
</file>

<file path=ppt/charts/_rels/chartEx335.xml.rels><?xml version="1.0" encoding="UTF-8" standalone="yes"?>
<Relationships xmlns="http://schemas.openxmlformats.org/package/2006/relationships"><Relationship Id="rId3" Type="http://schemas.microsoft.com/office/2011/relationships/chartColorStyle" Target="colors335.xml"/><Relationship Id="rId2" Type="http://schemas.microsoft.com/office/2011/relationships/chartStyle" Target="style335.xml"/><Relationship Id="rId1" Type="http://schemas.openxmlformats.org/officeDocument/2006/relationships/package" Target="../embeddings/Microsoft_Excel_Worksheet334.xlsx"/></Relationships>
</file>

<file path=ppt/charts/_rels/chartEx336.xml.rels><?xml version="1.0" encoding="UTF-8" standalone="yes"?>
<Relationships xmlns="http://schemas.openxmlformats.org/package/2006/relationships"><Relationship Id="rId3" Type="http://schemas.microsoft.com/office/2011/relationships/chartColorStyle" Target="colors336.xml"/><Relationship Id="rId2" Type="http://schemas.microsoft.com/office/2011/relationships/chartStyle" Target="style336.xml"/><Relationship Id="rId1" Type="http://schemas.openxmlformats.org/officeDocument/2006/relationships/package" Target="../embeddings/Microsoft_Excel_Worksheet335.xlsx"/></Relationships>
</file>

<file path=ppt/charts/_rels/chartEx337.xml.rels><?xml version="1.0" encoding="UTF-8" standalone="yes"?>
<Relationships xmlns="http://schemas.openxmlformats.org/package/2006/relationships"><Relationship Id="rId3" Type="http://schemas.microsoft.com/office/2011/relationships/chartColorStyle" Target="colors337.xml"/><Relationship Id="rId2" Type="http://schemas.microsoft.com/office/2011/relationships/chartStyle" Target="style337.xml"/><Relationship Id="rId1" Type="http://schemas.openxmlformats.org/officeDocument/2006/relationships/package" Target="../embeddings/Microsoft_Excel_Worksheet336.xlsx"/></Relationships>
</file>

<file path=ppt/charts/_rels/chartEx338.xml.rels><?xml version="1.0" encoding="UTF-8" standalone="yes"?>
<Relationships xmlns="http://schemas.openxmlformats.org/package/2006/relationships"><Relationship Id="rId3" Type="http://schemas.microsoft.com/office/2011/relationships/chartColorStyle" Target="colors338.xml"/><Relationship Id="rId2" Type="http://schemas.microsoft.com/office/2011/relationships/chartStyle" Target="style338.xml"/><Relationship Id="rId1" Type="http://schemas.openxmlformats.org/officeDocument/2006/relationships/package" Target="../embeddings/Microsoft_Excel_Worksheet337.xlsx"/></Relationships>
</file>

<file path=ppt/charts/_rels/chartEx339.xml.rels><?xml version="1.0" encoding="UTF-8" standalone="yes"?>
<Relationships xmlns="http://schemas.openxmlformats.org/package/2006/relationships"><Relationship Id="rId3" Type="http://schemas.microsoft.com/office/2011/relationships/chartColorStyle" Target="colors339.xml"/><Relationship Id="rId2" Type="http://schemas.microsoft.com/office/2011/relationships/chartStyle" Target="style339.xml"/><Relationship Id="rId1" Type="http://schemas.openxmlformats.org/officeDocument/2006/relationships/package" Target="../embeddings/Microsoft_Excel_Worksheet338.xlsx"/></Relationships>
</file>

<file path=ppt/charts/_rels/chartEx34.xml.rels><?xml version="1.0" encoding="UTF-8" standalone="yes"?>
<Relationships xmlns="http://schemas.openxmlformats.org/package/2006/relationships"><Relationship Id="rId3" Type="http://schemas.microsoft.com/office/2011/relationships/chartColorStyle" Target="colors34.xml"/><Relationship Id="rId2" Type="http://schemas.microsoft.com/office/2011/relationships/chartStyle" Target="style34.xml"/><Relationship Id="rId1" Type="http://schemas.openxmlformats.org/officeDocument/2006/relationships/package" Target="../embeddings/Microsoft_Excel_Worksheet33.xlsx"/></Relationships>
</file>

<file path=ppt/charts/_rels/chartEx340.xml.rels><?xml version="1.0" encoding="UTF-8" standalone="yes"?>
<Relationships xmlns="http://schemas.openxmlformats.org/package/2006/relationships"><Relationship Id="rId3" Type="http://schemas.microsoft.com/office/2011/relationships/chartColorStyle" Target="colors340.xml"/><Relationship Id="rId2" Type="http://schemas.microsoft.com/office/2011/relationships/chartStyle" Target="style340.xml"/><Relationship Id="rId1" Type="http://schemas.openxmlformats.org/officeDocument/2006/relationships/package" Target="../embeddings/Microsoft_Excel_Worksheet339.xlsx"/></Relationships>
</file>

<file path=ppt/charts/_rels/chartEx341.xml.rels><?xml version="1.0" encoding="UTF-8" standalone="yes"?>
<Relationships xmlns="http://schemas.openxmlformats.org/package/2006/relationships"><Relationship Id="rId3" Type="http://schemas.microsoft.com/office/2011/relationships/chartColorStyle" Target="colors341.xml"/><Relationship Id="rId2" Type="http://schemas.microsoft.com/office/2011/relationships/chartStyle" Target="style341.xml"/><Relationship Id="rId1" Type="http://schemas.openxmlformats.org/officeDocument/2006/relationships/package" Target="../embeddings/Microsoft_Excel_Worksheet340.xlsx"/></Relationships>
</file>

<file path=ppt/charts/_rels/chartEx342.xml.rels><?xml version="1.0" encoding="UTF-8" standalone="yes"?>
<Relationships xmlns="http://schemas.openxmlformats.org/package/2006/relationships"><Relationship Id="rId3" Type="http://schemas.microsoft.com/office/2011/relationships/chartColorStyle" Target="colors342.xml"/><Relationship Id="rId2" Type="http://schemas.microsoft.com/office/2011/relationships/chartStyle" Target="style342.xml"/><Relationship Id="rId1" Type="http://schemas.openxmlformats.org/officeDocument/2006/relationships/package" Target="../embeddings/Microsoft_Excel_Worksheet341.xlsx"/></Relationships>
</file>

<file path=ppt/charts/_rels/chartEx343.xml.rels><?xml version="1.0" encoding="UTF-8" standalone="yes"?>
<Relationships xmlns="http://schemas.openxmlformats.org/package/2006/relationships"><Relationship Id="rId3" Type="http://schemas.microsoft.com/office/2011/relationships/chartColorStyle" Target="colors343.xml"/><Relationship Id="rId2" Type="http://schemas.microsoft.com/office/2011/relationships/chartStyle" Target="style343.xml"/><Relationship Id="rId1" Type="http://schemas.openxmlformats.org/officeDocument/2006/relationships/package" Target="../embeddings/Microsoft_Excel_Worksheet342.xlsx"/></Relationships>
</file>

<file path=ppt/charts/_rels/chartEx344.xml.rels><?xml version="1.0" encoding="UTF-8" standalone="yes"?>
<Relationships xmlns="http://schemas.openxmlformats.org/package/2006/relationships"><Relationship Id="rId3" Type="http://schemas.microsoft.com/office/2011/relationships/chartColorStyle" Target="colors344.xml"/><Relationship Id="rId2" Type="http://schemas.microsoft.com/office/2011/relationships/chartStyle" Target="style344.xml"/><Relationship Id="rId1" Type="http://schemas.openxmlformats.org/officeDocument/2006/relationships/package" Target="../embeddings/Microsoft_Excel_Worksheet343.xlsx"/></Relationships>
</file>

<file path=ppt/charts/_rels/chartEx345.xml.rels><?xml version="1.0" encoding="UTF-8" standalone="yes"?>
<Relationships xmlns="http://schemas.openxmlformats.org/package/2006/relationships"><Relationship Id="rId3" Type="http://schemas.microsoft.com/office/2011/relationships/chartColorStyle" Target="colors345.xml"/><Relationship Id="rId2" Type="http://schemas.microsoft.com/office/2011/relationships/chartStyle" Target="style345.xml"/><Relationship Id="rId1" Type="http://schemas.openxmlformats.org/officeDocument/2006/relationships/package" Target="../embeddings/Microsoft_Excel_Worksheet344.xlsx"/></Relationships>
</file>

<file path=ppt/charts/_rels/chartEx346.xml.rels><?xml version="1.0" encoding="UTF-8" standalone="yes"?>
<Relationships xmlns="http://schemas.openxmlformats.org/package/2006/relationships"><Relationship Id="rId3" Type="http://schemas.microsoft.com/office/2011/relationships/chartColorStyle" Target="colors346.xml"/><Relationship Id="rId2" Type="http://schemas.microsoft.com/office/2011/relationships/chartStyle" Target="style346.xml"/><Relationship Id="rId1" Type="http://schemas.openxmlformats.org/officeDocument/2006/relationships/package" Target="../embeddings/Microsoft_Excel_Worksheet345.xlsx"/></Relationships>
</file>

<file path=ppt/charts/_rels/chartEx347.xml.rels><?xml version="1.0" encoding="UTF-8" standalone="yes"?>
<Relationships xmlns="http://schemas.openxmlformats.org/package/2006/relationships"><Relationship Id="rId3" Type="http://schemas.microsoft.com/office/2011/relationships/chartColorStyle" Target="colors347.xml"/><Relationship Id="rId2" Type="http://schemas.microsoft.com/office/2011/relationships/chartStyle" Target="style347.xml"/><Relationship Id="rId1" Type="http://schemas.openxmlformats.org/officeDocument/2006/relationships/package" Target="../embeddings/Microsoft_Excel_Worksheet346.xlsx"/></Relationships>
</file>

<file path=ppt/charts/_rels/chartEx348.xml.rels><?xml version="1.0" encoding="UTF-8" standalone="yes"?>
<Relationships xmlns="http://schemas.openxmlformats.org/package/2006/relationships"><Relationship Id="rId3" Type="http://schemas.microsoft.com/office/2011/relationships/chartColorStyle" Target="colors348.xml"/><Relationship Id="rId2" Type="http://schemas.microsoft.com/office/2011/relationships/chartStyle" Target="style348.xml"/><Relationship Id="rId1" Type="http://schemas.openxmlformats.org/officeDocument/2006/relationships/package" Target="../embeddings/Microsoft_Excel_Worksheet347.xlsx"/></Relationships>
</file>

<file path=ppt/charts/_rels/chartEx349.xml.rels><?xml version="1.0" encoding="UTF-8" standalone="yes"?>
<Relationships xmlns="http://schemas.openxmlformats.org/package/2006/relationships"><Relationship Id="rId3" Type="http://schemas.microsoft.com/office/2011/relationships/chartColorStyle" Target="colors349.xml"/><Relationship Id="rId2" Type="http://schemas.microsoft.com/office/2011/relationships/chartStyle" Target="style349.xml"/><Relationship Id="rId1" Type="http://schemas.openxmlformats.org/officeDocument/2006/relationships/package" Target="../embeddings/Microsoft_Excel_Worksheet348.xlsx"/></Relationships>
</file>

<file path=ppt/charts/_rels/chartEx35.xml.rels><?xml version="1.0" encoding="UTF-8" standalone="yes"?>
<Relationships xmlns="http://schemas.openxmlformats.org/package/2006/relationships"><Relationship Id="rId3" Type="http://schemas.microsoft.com/office/2011/relationships/chartColorStyle" Target="colors35.xml"/><Relationship Id="rId2" Type="http://schemas.microsoft.com/office/2011/relationships/chartStyle" Target="style35.xml"/><Relationship Id="rId1" Type="http://schemas.openxmlformats.org/officeDocument/2006/relationships/package" Target="../embeddings/Microsoft_Excel_Worksheet34.xlsx"/></Relationships>
</file>

<file path=ppt/charts/_rels/chartEx350.xml.rels><?xml version="1.0" encoding="UTF-8" standalone="yes"?>
<Relationships xmlns="http://schemas.openxmlformats.org/package/2006/relationships"><Relationship Id="rId3" Type="http://schemas.microsoft.com/office/2011/relationships/chartColorStyle" Target="colors350.xml"/><Relationship Id="rId2" Type="http://schemas.microsoft.com/office/2011/relationships/chartStyle" Target="style350.xml"/><Relationship Id="rId1" Type="http://schemas.openxmlformats.org/officeDocument/2006/relationships/package" Target="../embeddings/Microsoft_Excel_Worksheet349.xlsx"/></Relationships>
</file>

<file path=ppt/charts/_rels/chartEx351.xml.rels><?xml version="1.0" encoding="UTF-8" standalone="yes"?>
<Relationships xmlns="http://schemas.openxmlformats.org/package/2006/relationships"><Relationship Id="rId3" Type="http://schemas.microsoft.com/office/2011/relationships/chartColorStyle" Target="colors351.xml"/><Relationship Id="rId2" Type="http://schemas.microsoft.com/office/2011/relationships/chartStyle" Target="style351.xml"/><Relationship Id="rId1" Type="http://schemas.openxmlformats.org/officeDocument/2006/relationships/package" Target="../embeddings/Microsoft_Excel_Worksheet350.xlsx"/></Relationships>
</file>

<file path=ppt/charts/_rels/chartEx352.xml.rels><?xml version="1.0" encoding="UTF-8" standalone="yes"?>
<Relationships xmlns="http://schemas.openxmlformats.org/package/2006/relationships"><Relationship Id="rId3" Type="http://schemas.microsoft.com/office/2011/relationships/chartColorStyle" Target="colors352.xml"/><Relationship Id="rId2" Type="http://schemas.microsoft.com/office/2011/relationships/chartStyle" Target="style352.xml"/><Relationship Id="rId1" Type="http://schemas.openxmlformats.org/officeDocument/2006/relationships/package" Target="../embeddings/Microsoft_Excel_Worksheet351.xlsx"/></Relationships>
</file>

<file path=ppt/charts/_rels/chartEx353.xml.rels><?xml version="1.0" encoding="UTF-8" standalone="yes"?>
<Relationships xmlns="http://schemas.openxmlformats.org/package/2006/relationships"><Relationship Id="rId3" Type="http://schemas.microsoft.com/office/2011/relationships/chartColorStyle" Target="colors353.xml"/><Relationship Id="rId2" Type="http://schemas.microsoft.com/office/2011/relationships/chartStyle" Target="style353.xml"/><Relationship Id="rId1" Type="http://schemas.openxmlformats.org/officeDocument/2006/relationships/package" Target="../embeddings/Microsoft_Excel_Worksheet352.xlsx"/></Relationships>
</file>

<file path=ppt/charts/_rels/chartEx354.xml.rels><?xml version="1.0" encoding="UTF-8" standalone="yes"?>
<Relationships xmlns="http://schemas.openxmlformats.org/package/2006/relationships"><Relationship Id="rId3" Type="http://schemas.microsoft.com/office/2011/relationships/chartColorStyle" Target="colors354.xml"/><Relationship Id="rId2" Type="http://schemas.microsoft.com/office/2011/relationships/chartStyle" Target="style354.xml"/><Relationship Id="rId1" Type="http://schemas.openxmlformats.org/officeDocument/2006/relationships/package" Target="../embeddings/Microsoft_Excel_Worksheet353.xlsx"/></Relationships>
</file>

<file path=ppt/charts/_rels/chartEx355.xml.rels><?xml version="1.0" encoding="UTF-8" standalone="yes"?>
<Relationships xmlns="http://schemas.openxmlformats.org/package/2006/relationships"><Relationship Id="rId3" Type="http://schemas.microsoft.com/office/2011/relationships/chartColorStyle" Target="colors355.xml"/><Relationship Id="rId2" Type="http://schemas.microsoft.com/office/2011/relationships/chartStyle" Target="style355.xml"/><Relationship Id="rId1" Type="http://schemas.openxmlformats.org/officeDocument/2006/relationships/package" Target="../embeddings/Microsoft_Excel_Worksheet354.xlsx"/></Relationships>
</file>

<file path=ppt/charts/_rels/chartEx356.xml.rels><?xml version="1.0" encoding="UTF-8" standalone="yes"?>
<Relationships xmlns="http://schemas.openxmlformats.org/package/2006/relationships"><Relationship Id="rId3" Type="http://schemas.microsoft.com/office/2011/relationships/chartColorStyle" Target="colors356.xml"/><Relationship Id="rId2" Type="http://schemas.microsoft.com/office/2011/relationships/chartStyle" Target="style356.xml"/><Relationship Id="rId1" Type="http://schemas.openxmlformats.org/officeDocument/2006/relationships/package" Target="../embeddings/Microsoft_Excel_Worksheet355.xlsx"/></Relationships>
</file>

<file path=ppt/charts/_rels/chartEx357.xml.rels><?xml version="1.0" encoding="UTF-8" standalone="yes"?>
<Relationships xmlns="http://schemas.openxmlformats.org/package/2006/relationships"><Relationship Id="rId3" Type="http://schemas.microsoft.com/office/2011/relationships/chartColorStyle" Target="colors357.xml"/><Relationship Id="rId2" Type="http://schemas.microsoft.com/office/2011/relationships/chartStyle" Target="style357.xml"/><Relationship Id="rId1" Type="http://schemas.openxmlformats.org/officeDocument/2006/relationships/package" Target="../embeddings/Microsoft_Excel_Worksheet356.xlsx"/></Relationships>
</file>

<file path=ppt/charts/_rels/chartEx358.xml.rels><?xml version="1.0" encoding="UTF-8" standalone="yes"?>
<Relationships xmlns="http://schemas.openxmlformats.org/package/2006/relationships"><Relationship Id="rId3" Type="http://schemas.microsoft.com/office/2011/relationships/chartColorStyle" Target="colors358.xml"/><Relationship Id="rId2" Type="http://schemas.microsoft.com/office/2011/relationships/chartStyle" Target="style358.xml"/><Relationship Id="rId1" Type="http://schemas.openxmlformats.org/officeDocument/2006/relationships/package" Target="../embeddings/Microsoft_Excel_Worksheet357.xlsx"/></Relationships>
</file>

<file path=ppt/charts/_rels/chartEx359.xml.rels><?xml version="1.0" encoding="UTF-8" standalone="yes"?>
<Relationships xmlns="http://schemas.openxmlformats.org/package/2006/relationships"><Relationship Id="rId3" Type="http://schemas.microsoft.com/office/2011/relationships/chartColorStyle" Target="colors359.xml"/><Relationship Id="rId2" Type="http://schemas.microsoft.com/office/2011/relationships/chartStyle" Target="style359.xml"/><Relationship Id="rId1" Type="http://schemas.openxmlformats.org/officeDocument/2006/relationships/package" Target="../embeddings/Microsoft_Excel_Worksheet358.xlsx"/></Relationships>
</file>

<file path=ppt/charts/_rels/chartEx36.xml.rels><?xml version="1.0" encoding="UTF-8" standalone="yes"?>
<Relationships xmlns="http://schemas.openxmlformats.org/package/2006/relationships"><Relationship Id="rId3" Type="http://schemas.microsoft.com/office/2011/relationships/chartColorStyle" Target="colors36.xml"/><Relationship Id="rId2" Type="http://schemas.microsoft.com/office/2011/relationships/chartStyle" Target="style36.xml"/><Relationship Id="rId1" Type="http://schemas.openxmlformats.org/officeDocument/2006/relationships/package" Target="../embeddings/Microsoft_Excel_Worksheet35.xlsx"/></Relationships>
</file>

<file path=ppt/charts/_rels/chartEx360.xml.rels><?xml version="1.0" encoding="UTF-8" standalone="yes"?>
<Relationships xmlns="http://schemas.openxmlformats.org/package/2006/relationships"><Relationship Id="rId3" Type="http://schemas.microsoft.com/office/2011/relationships/chartColorStyle" Target="colors360.xml"/><Relationship Id="rId2" Type="http://schemas.microsoft.com/office/2011/relationships/chartStyle" Target="style360.xml"/><Relationship Id="rId1" Type="http://schemas.openxmlformats.org/officeDocument/2006/relationships/package" Target="../embeddings/Microsoft_Excel_Worksheet359.xlsx"/></Relationships>
</file>

<file path=ppt/charts/_rels/chartEx361.xml.rels><?xml version="1.0" encoding="UTF-8" standalone="yes"?>
<Relationships xmlns="http://schemas.openxmlformats.org/package/2006/relationships"><Relationship Id="rId3" Type="http://schemas.microsoft.com/office/2011/relationships/chartColorStyle" Target="colors361.xml"/><Relationship Id="rId2" Type="http://schemas.microsoft.com/office/2011/relationships/chartStyle" Target="style361.xml"/><Relationship Id="rId1" Type="http://schemas.openxmlformats.org/officeDocument/2006/relationships/package" Target="../embeddings/Microsoft_Excel_Worksheet360.xlsx"/></Relationships>
</file>

<file path=ppt/charts/_rels/chartEx362.xml.rels><?xml version="1.0" encoding="UTF-8" standalone="yes"?>
<Relationships xmlns="http://schemas.openxmlformats.org/package/2006/relationships"><Relationship Id="rId3" Type="http://schemas.microsoft.com/office/2011/relationships/chartColorStyle" Target="colors362.xml"/><Relationship Id="rId2" Type="http://schemas.microsoft.com/office/2011/relationships/chartStyle" Target="style362.xml"/><Relationship Id="rId1" Type="http://schemas.openxmlformats.org/officeDocument/2006/relationships/package" Target="../embeddings/Microsoft_Excel_Worksheet361.xlsx"/></Relationships>
</file>

<file path=ppt/charts/_rels/chartEx363.xml.rels><?xml version="1.0" encoding="UTF-8" standalone="yes"?>
<Relationships xmlns="http://schemas.openxmlformats.org/package/2006/relationships"><Relationship Id="rId3" Type="http://schemas.microsoft.com/office/2011/relationships/chartColorStyle" Target="colors363.xml"/><Relationship Id="rId2" Type="http://schemas.microsoft.com/office/2011/relationships/chartStyle" Target="style363.xml"/><Relationship Id="rId1" Type="http://schemas.openxmlformats.org/officeDocument/2006/relationships/package" Target="../embeddings/Microsoft_Excel_Worksheet362.xlsx"/></Relationships>
</file>

<file path=ppt/charts/_rels/chartEx364.xml.rels><?xml version="1.0" encoding="UTF-8" standalone="yes"?>
<Relationships xmlns="http://schemas.openxmlformats.org/package/2006/relationships"><Relationship Id="rId3" Type="http://schemas.microsoft.com/office/2011/relationships/chartColorStyle" Target="colors364.xml"/><Relationship Id="rId2" Type="http://schemas.microsoft.com/office/2011/relationships/chartStyle" Target="style364.xml"/><Relationship Id="rId1" Type="http://schemas.openxmlformats.org/officeDocument/2006/relationships/package" Target="../embeddings/Microsoft_Excel_Worksheet363.xlsx"/></Relationships>
</file>

<file path=ppt/charts/_rels/chartEx365.xml.rels><?xml version="1.0" encoding="UTF-8" standalone="yes"?>
<Relationships xmlns="http://schemas.openxmlformats.org/package/2006/relationships"><Relationship Id="rId3" Type="http://schemas.microsoft.com/office/2011/relationships/chartColorStyle" Target="colors365.xml"/><Relationship Id="rId2" Type="http://schemas.microsoft.com/office/2011/relationships/chartStyle" Target="style365.xml"/><Relationship Id="rId1" Type="http://schemas.openxmlformats.org/officeDocument/2006/relationships/package" Target="../embeddings/Microsoft_Excel_Worksheet364.xlsx"/></Relationships>
</file>

<file path=ppt/charts/_rels/chartEx366.xml.rels><?xml version="1.0" encoding="UTF-8" standalone="yes"?>
<Relationships xmlns="http://schemas.openxmlformats.org/package/2006/relationships"><Relationship Id="rId3" Type="http://schemas.microsoft.com/office/2011/relationships/chartColorStyle" Target="colors366.xml"/><Relationship Id="rId2" Type="http://schemas.microsoft.com/office/2011/relationships/chartStyle" Target="style366.xml"/><Relationship Id="rId1" Type="http://schemas.openxmlformats.org/officeDocument/2006/relationships/package" Target="../embeddings/Microsoft_Excel_Worksheet365.xlsx"/></Relationships>
</file>

<file path=ppt/charts/_rels/chartEx367.xml.rels><?xml version="1.0" encoding="UTF-8" standalone="yes"?>
<Relationships xmlns="http://schemas.openxmlformats.org/package/2006/relationships"><Relationship Id="rId3" Type="http://schemas.microsoft.com/office/2011/relationships/chartColorStyle" Target="colors367.xml"/><Relationship Id="rId2" Type="http://schemas.microsoft.com/office/2011/relationships/chartStyle" Target="style367.xml"/><Relationship Id="rId1" Type="http://schemas.openxmlformats.org/officeDocument/2006/relationships/package" Target="../embeddings/Microsoft_Excel_Worksheet366.xlsx"/></Relationships>
</file>

<file path=ppt/charts/_rels/chartEx368.xml.rels><?xml version="1.0" encoding="UTF-8" standalone="yes"?>
<Relationships xmlns="http://schemas.openxmlformats.org/package/2006/relationships"><Relationship Id="rId3" Type="http://schemas.microsoft.com/office/2011/relationships/chartColorStyle" Target="colors368.xml"/><Relationship Id="rId2" Type="http://schemas.microsoft.com/office/2011/relationships/chartStyle" Target="style368.xml"/><Relationship Id="rId1" Type="http://schemas.openxmlformats.org/officeDocument/2006/relationships/package" Target="../embeddings/Microsoft_Excel_Worksheet367.xlsx"/></Relationships>
</file>

<file path=ppt/charts/_rels/chartEx369.xml.rels><?xml version="1.0" encoding="UTF-8" standalone="yes"?>
<Relationships xmlns="http://schemas.openxmlformats.org/package/2006/relationships"><Relationship Id="rId3" Type="http://schemas.microsoft.com/office/2011/relationships/chartColorStyle" Target="colors369.xml"/><Relationship Id="rId2" Type="http://schemas.microsoft.com/office/2011/relationships/chartStyle" Target="style369.xml"/><Relationship Id="rId1" Type="http://schemas.openxmlformats.org/officeDocument/2006/relationships/package" Target="../embeddings/Microsoft_Excel_Worksheet368.xlsx"/></Relationships>
</file>

<file path=ppt/charts/_rels/chartEx37.xml.rels><?xml version="1.0" encoding="UTF-8" standalone="yes"?>
<Relationships xmlns="http://schemas.openxmlformats.org/package/2006/relationships"><Relationship Id="rId3" Type="http://schemas.microsoft.com/office/2011/relationships/chartColorStyle" Target="colors37.xml"/><Relationship Id="rId2" Type="http://schemas.microsoft.com/office/2011/relationships/chartStyle" Target="style37.xml"/><Relationship Id="rId1" Type="http://schemas.openxmlformats.org/officeDocument/2006/relationships/package" Target="../embeddings/Microsoft_Excel_Worksheet36.xlsx"/></Relationships>
</file>

<file path=ppt/charts/_rels/chartEx370.xml.rels><?xml version="1.0" encoding="UTF-8" standalone="yes"?>
<Relationships xmlns="http://schemas.openxmlformats.org/package/2006/relationships"><Relationship Id="rId3" Type="http://schemas.microsoft.com/office/2011/relationships/chartColorStyle" Target="colors370.xml"/><Relationship Id="rId2" Type="http://schemas.microsoft.com/office/2011/relationships/chartStyle" Target="style370.xml"/><Relationship Id="rId1" Type="http://schemas.openxmlformats.org/officeDocument/2006/relationships/package" Target="../embeddings/Microsoft_Excel_Worksheet369.xlsx"/></Relationships>
</file>

<file path=ppt/charts/_rels/chartEx371.xml.rels><?xml version="1.0" encoding="UTF-8" standalone="yes"?>
<Relationships xmlns="http://schemas.openxmlformats.org/package/2006/relationships"><Relationship Id="rId3" Type="http://schemas.microsoft.com/office/2011/relationships/chartColorStyle" Target="colors371.xml"/><Relationship Id="rId2" Type="http://schemas.microsoft.com/office/2011/relationships/chartStyle" Target="style371.xml"/><Relationship Id="rId1" Type="http://schemas.openxmlformats.org/officeDocument/2006/relationships/package" Target="../embeddings/Microsoft_Excel_Worksheet370.xlsx"/></Relationships>
</file>

<file path=ppt/charts/_rels/chartEx372.xml.rels><?xml version="1.0" encoding="UTF-8" standalone="yes"?>
<Relationships xmlns="http://schemas.openxmlformats.org/package/2006/relationships"><Relationship Id="rId3" Type="http://schemas.microsoft.com/office/2011/relationships/chartColorStyle" Target="colors372.xml"/><Relationship Id="rId2" Type="http://schemas.microsoft.com/office/2011/relationships/chartStyle" Target="style372.xml"/><Relationship Id="rId1" Type="http://schemas.openxmlformats.org/officeDocument/2006/relationships/package" Target="../embeddings/Microsoft_Excel_Worksheet371.xlsx"/></Relationships>
</file>

<file path=ppt/charts/_rels/chartEx373.xml.rels><?xml version="1.0" encoding="UTF-8" standalone="yes"?>
<Relationships xmlns="http://schemas.openxmlformats.org/package/2006/relationships"><Relationship Id="rId3" Type="http://schemas.microsoft.com/office/2011/relationships/chartColorStyle" Target="colors373.xml"/><Relationship Id="rId2" Type="http://schemas.microsoft.com/office/2011/relationships/chartStyle" Target="style373.xml"/><Relationship Id="rId1" Type="http://schemas.openxmlformats.org/officeDocument/2006/relationships/package" Target="../embeddings/Microsoft_Excel_Worksheet372.xlsx"/></Relationships>
</file>

<file path=ppt/charts/_rels/chartEx374.xml.rels><?xml version="1.0" encoding="UTF-8" standalone="yes"?>
<Relationships xmlns="http://schemas.openxmlformats.org/package/2006/relationships"><Relationship Id="rId3" Type="http://schemas.microsoft.com/office/2011/relationships/chartColorStyle" Target="colors374.xml"/><Relationship Id="rId2" Type="http://schemas.microsoft.com/office/2011/relationships/chartStyle" Target="style374.xml"/><Relationship Id="rId1" Type="http://schemas.openxmlformats.org/officeDocument/2006/relationships/package" Target="../embeddings/Microsoft_Excel_Worksheet373.xlsx"/></Relationships>
</file>

<file path=ppt/charts/_rels/chartEx375.xml.rels><?xml version="1.0" encoding="UTF-8" standalone="yes"?>
<Relationships xmlns="http://schemas.openxmlformats.org/package/2006/relationships"><Relationship Id="rId3" Type="http://schemas.microsoft.com/office/2011/relationships/chartColorStyle" Target="colors375.xml"/><Relationship Id="rId2" Type="http://schemas.microsoft.com/office/2011/relationships/chartStyle" Target="style375.xml"/><Relationship Id="rId1" Type="http://schemas.openxmlformats.org/officeDocument/2006/relationships/package" Target="../embeddings/Microsoft_Excel_Worksheet374.xlsx"/></Relationships>
</file>

<file path=ppt/charts/_rels/chartEx376.xml.rels><?xml version="1.0" encoding="UTF-8" standalone="yes"?>
<Relationships xmlns="http://schemas.openxmlformats.org/package/2006/relationships"><Relationship Id="rId3" Type="http://schemas.microsoft.com/office/2011/relationships/chartColorStyle" Target="colors376.xml"/><Relationship Id="rId2" Type="http://schemas.microsoft.com/office/2011/relationships/chartStyle" Target="style376.xml"/><Relationship Id="rId1" Type="http://schemas.openxmlformats.org/officeDocument/2006/relationships/package" Target="../embeddings/Microsoft_Excel_Worksheet375.xlsx"/></Relationships>
</file>

<file path=ppt/charts/_rels/chartEx377.xml.rels><?xml version="1.0" encoding="UTF-8" standalone="yes"?>
<Relationships xmlns="http://schemas.openxmlformats.org/package/2006/relationships"><Relationship Id="rId3" Type="http://schemas.microsoft.com/office/2011/relationships/chartColorStyle" Target="colors377.xml"/><Relationship Id="rId2" Type="http://schemas.microsoft.com/office/2011/relationships/chartStyle" Target="style377.xml"/><Relationship Id="rId1" Type="http://schemas.openxmlformats.org/officeDocument/2006/relationships/package" Target="../embeddings/Microsoft_Excel_Worksheet376.xlsx"/></Relationships>
</file>

<file path=ppt/charts/_rels/chartEx378.xml.rels><?xml version="1.0" encoding="UTF-8" standalone="yes"?>
<Relationships xmlns="http://schemas.openxmlformats.org/package/2006/relationships"><Relationship Id="rId3" Type="http://schemas.microsoft.com/office/2011/relationships/chartColorStyle" Target="colors378.xml"/><Relationship Id="rId2" Type="http://schemas.microsoft.com/office/2011/relationships/chartStyle" Target="style378.xml"/><Relationship Id="rId1" Type="http://schemas.openxmlformats.org/officeDocument/2006/relationships/package" Target="../embeddings/Microsoft_Excel_Worksheet377.xlsx"/></Relationships>
</file>

<file path=ppt/charts/_rels/chartEx379.xml.rels><?xml version="1.0" encoding="UTF-8" standalone="yes"?>
<Relationships xmlns="http://schemas.openxmlformats.org/package/2006/relationships"><Relationship Id="rId3" Type="http://schemas.microsoft.com/office/2011/relationships/chartColorStyle" Target="colors379.xml"/><Relationship Id="rId2" Type="http://schemas.microsoft.com/office/2011/relationships/chartStyle" Target="style379.xml"/><Relationship Id="rId1" Type="http://schemas.openxmlformats.org/officeDocument/2006/relationships/package" Target="../embeddings/Microsoft_Excel_Worksheet378.xlsx"/></Relationships>
</file>

<file path=ppt/charts/_rels/chartEx38.xml.rels><?xml version="1.0" encoding="UTF-8" standalone="yes"?>
<Relationships xmlns="http://schemas.openxmlformats.org/package/2006/relationships"><Relationship Id="rId3" Type="http://schemas.microsoft.com/office/2011/relationships/chartColorStyle" Target="colors38.xml"/><Relationship Id="rId2" Type="http://schemas.microsoft.com/office/2011/relationships/chartStyle" Target="style38.xml"/><Relationship Id="rId1" Type="http://schemas.openxmlformats.org/officeDocument/2006/relationships/package" Target="../embeddings/Microsoft_Excel_Worksheet37.xlsx"/></Relationships>
</file>

<file path=ppt/charts/_rels/chartEx380.xml.rels><?xml version="1.0" encoding="UTF-8" standalone="yes"?>
<Relationships xmlns="http://schemas.openxmlformats.org/package/2006/relationships"><Relationship Id="rId3" Type="http://schemas.microsoft.com/office/2011/relationships/chartColorStyle" Target="colors380.xml"/><Relationship Id="rId2" Type="http://schemas.microsoft.com/office/2011/relationships/chartStyle" Target="style380.xml"/><Relationship Id="rId1" Type="http://schemas.openxmlformats.org/officeDocument/2006/relationships/package" Target="../embeddings/Microsoft_Excel_Worksheet379.xlsx"/></Relationships>
</file>

<file path=ppt/charts/_rels/chartEx381.xml.rels><?xml version="1.0" encoding="UTF-8" standalone="yes"?>
<Relationships xmlns="http://schemas.openxmlformats.org/package/2006/relationships"><Relationship Id="rId3" Type="http://schemas.microsoft.com/office/2011/relationships/chartColorStyle" Target="colors381.xml"/><Relationship Id="rId2" Type="http://schemas.microsoft.com/office/2011/relationships/chartStyle" Target="style381.xml"/><Relationship Id="rId1" Type="http://schemas.openxmlformats.org/officeDocument/2006/relationships/package" Target="../embeddings/Microsoft_Excel_Worksheet380.xlsx"/></Relationships>
</file>

<file path=ppt/charts/_rels/chartEx382.xml.rels><?xml version="1.0" encoding="UTF-8" standalone="yes"?>
<Relationships xmlns="http://schemas.openxmlformats.org/package/2006/relationships"><Relationship Id="rId3" Type="http://schemas.microsoft.com/office/2011/relationships/chartColorStyle" Target="colors382.xml"/><Relationship Id="rId2" Type="http://schemas.microsoft.com/office/2011/relationships/chartStyle" Target="style382.xml"/><Relationship Id="rId1" Type="http://schemas.openxmlformats.org/officeDocument/2006/relationships/package" Target="../embeddings/Microsoft_Excel_Worksheet381.xlsx"/></Relationships>
</file>

<file path=ppt/charts/_rels/chartEx383.xml.rels><?xml version="1.0" encoding="UTF-8" standalone="yes"?>
<Relationships xmlns="http://schemas.openxmlformats.org/package/2006/relationships"><Relationship Id="rId3" Type="http://schemas.microsoft.com/office/2011/relationships/chartColorStyle" Target="colors383.xml"/><Relationship Id="rId2" Type="http://schemas.microsoft.com/office/2011/relationships/chartStyle" Target="style383.xml"/><Relationship Id="rId1" Type="http://schemas.openxmlformats.org/officeDocument/2006/relationships/package" Target="../embeddings/Microsoft_Excel_Worksheet382.xlsx"/></Relationships>
</file>

<file path=ppt/charts/_rels/chartEx384.xml.rels><?xml version="1.0" encoding="UTF-8" standalone="yes"?>
<Relationships xmlns="http://schemas.openxmlformats.org/package/2006/relationships"><Relationship Id="rId3" Type="http://schemas.microsoft.com/office/2011/relationships/chartColorStyle" Target="colors384.xml"/><Relationship Id="rId2" Type="http://schemas.microsoft.com/office/2011/relationships/chartStyle" Target="style384.xml"/><Relationship Id="rId1" Type="http://schemas.openxmlformats.org/officeDocument/2006/relationships/package" Target="../embeddings/Microsoft_Excel_Worksheet383.xlsx"/></Relationships>
</file>

<file path=ppt/charts/_rels/chartEx385.xml.rels><?xml version="1.0" encoding="UTF-8" standalone="yes"?>
<Relationships xmlns="http://schemas.openxmlformats.org/package/2006/relationships"><Relationship Id="rId3" Type="http://schemas.microsoft.com/office/2011/relationships/chartColorStyle" Target="colors385.xml"/><Relationship Id="rId2" Type="http://schemas.microsoft.com/office/2011/relationships/chartStyle" Target="style385.xml"/><Relationship Id="rId1" Type="http://schemas.openxmlformats.org/officeDocument/2006/relationships/package" Target="../embeddings/Microsoft_Excel_Worksheet384.xlsx"/></Relationships>
</file>

<file path=ppt/charts/_rels/chartEx386.xml.rels><?xml version="1.0" encoding="UTF-8" standalone="yes"?>
<Relationships xmlns="http://schemas.openxmlformats.org/package/2006/relationships"><Relationship Id="rId3" Type="http://schemas.microsoft.com/office/2011/relationships/chartColorStyle" Target="colors386.xml"/><Relationship Id="rId2" Type="http://schemas.microsoft.com/office/2011/relationships/chartStyle" Target="style386.xml"/><Relationship Id="rId1" Type="http://schemas.openxmlformats.org/officeDocument/2006/relationships/package" Target="../embeddings/Microsoft_Excel_Worksheet385.xlsx"/></Relationships>
</file>

<file path=ppt/charts/_rels/chartEx387.xml.rels><?xml version="1.0" encoding="UTF-8" standalone="yes"?>
<Relationships xmlns="http://schemas.openxmlformats.org/package/2006/relationships"><Relationship Id="rId3" Type="http://schemas.microsoft.com/office/2011/relationships/chartColorStyle" Target="colors387.xml"/><Relationship Id="rId2" Type="http://schemas.microsoft.com/office/2011/relationships/chartStyle" Target="style387.xml"/><Relationship Id="rId1" Type="http://schemas.openxmlformats.org/officeDocument/2006/relationships/package" Target="../embeddings/Microsoft_Excel_Worksheet386.xlsx"/></Relationships>
</file>

<file path=ppt/charts/_rels/chartEx388.xml.rels><?xml version="1.0" encoding="UTF-8" standalone="yes"?>
<Relationships xmlns="http://schemas.openxmlformats.org/package/2006/relationships"><Relationship Id="rId3" Type="http://schemas.microsoft.com/office/2011/relationships/chartColorStyle" Target="colors388.xml"/><Relationship Id="rId2" Type="http://schemas.microsoft.com/office/2011/relationships/chartStyle" Target="style388.xml"/><Relationship Id="rId1" Type="http://schemas.openxmlformats.org/officeDocument/2006/relationships/package" Target="../embeddings/Microsoft_Excel_Worksheet387.xlsx"/></Relationships>
</file>

<file path=ppt/charts/_rels/chartEx389.xml.rels><?xml version="1.0" encoding="UTF-8" standalone="yes"?>
<Relationships xmlns="http://schemas.openxmlformats.org/package/2006/relationships"><Relationship Id="rId3" Type="http://schemas.microsoft.com/office/2011/relationships/chartColorStyle" Target="colors389.xml"/><Relationship Id="rId2" Type="http://schemas.microsoft.com/office/2011/relationships/chartStyle" Target="style389.xml"/><Relationship Id="rId1" Type="http://schemas.openxmlformats.org/officeDocument/2006/relationships/package" Target="../embeddings/Microsoft_Excel_Worksheet388.xlsx"/></Relationships>
</file>

<file path=ppt/charts/_rels/chartEx39.xml.rels><?xml version="1.0" encoding="UTF-8" standalone="yes"?>
<Relationships xmlns="http://schemas.openxmlformats.org/package/2006/relationships"><Relationship Id="rId3" Type="http://schemas.microsoft.com/office/2011/relationships/chartColorStyle" Target="colors39.xml"/><Relationship Id="rId2" Type="http://schemas.microsoft.com/office/2011/relationships/chartStyle" Target="style39.xml"/><Relationship Id="rId1" Type="http://schemas.openxmlformats.org/officeDocument/2006/relationships/package" Target="../embeddings/Microsoft_Excel_Worksheet38.xlsx"/></Relationships>
</file>

<file path=ppt/charts/_rels/chartEx390.xml.rels><?xml version="1.0" encoding="UTF-8" standalone="yes"?>
<Relationships xmlns="http://schemas.openxmlformats.org/package/2006/relationships"><Relationship Id="rId3" Type="http://schemas.microsoft.com/office/2011/relationships/chartColorStyle" Target="colors390.xml"/><Relationship Id="rId2" Type="http://schemas.microsoft.com/office/2011/relationships/chartStyle" Target="style390.xml"/><Relationship Id="rId1" Type="http://schemas.openxmlformats.org/officeDocument/2006/relationships/package" Target="../embeddings/Microsoft_Excel_Worksheet389.xlsx"/></Relationships>
</file>

<file path=ppt/charts/_rels/chartEx391.xml.rels><?xml version="1.0" encoding="UTF-8" standalone="yes"?>
<Relationships xmlns="http://schemas.openxmlformats.org/package/2006/relationships"><Relationship Id="rId3" Type="http://schemas.microsoft.com/office/2011/relationships/chartColorStyle" Target="colors391.xml"/><Relationship Id="rId2" Type="http://schemas.microsoft.com/office/2011/relationships/chartStyle" Target="style391.xml"/><Relationship Id="rId1" Type="http://schemas.openxmlformats.org/officeDocument/2006/relationships/package" Target="../embeddings/Microsoft_Excel_Worksheet390.xlsx"/></Relationships>
</file>

<file path=ppt/charts/_rels/chartEx392.xml.rels><?xml version="1.0" encoding="UTF-8" standalone="yes"?>
<Relationships xmlns="http://schemas.openxmlformats.org/package/2006/relationships"><Relationship Id="rId3" Type="http://schemas.microsoft.com/office/2011/relationships/chartColorStyle" Target="colors392.xml"/><Relationship Id="rId2" Type="http://schemas.microsoft.com/office/2011/relationships/chartStyle" Target="style392.xml"/><Relationship Id="rId1" Type="http://schemas.openxmlformats.org/officeDocument/2006/relationships/package" Target="../embeddings/Microsoft_Excel_Worksheet391.xlsx"/></Relationships>
</file>

<file path=ppt/charts/_rels/chartEx393.xml.rels><?xml version="1.0" encoding="UTF-8" standalone="yes"?>
<Relationships xmlns="http://schemas.openxmlformats.org/package/2006/relationships"><Relationship Id="rId3" Type="http://schemas.microsoft.com/office/2011/relationships/chartColorStyle" Target="colors393.xml"/><Relationship Id="rId2" Type="http://schemas.microsoft.com/office/2011/relationships/chartStyle" Target="style393.xml"/><Relationship Id="rId1" Type="http://schemas.openxmlformats.org/officeDocument/2006/relationships/package" Target="../embeddings/Microsoft_Excel_Worksheet392.xlsx"/></Relationships>
</file>

<file path=ppt/charts/_rels/chartEx394.xml.rels><?xml version="1.0" encoding="UTF-8" standalone="yes"?>
<Relationships xmlns="http://schemas.openxmlformats.org/package/2006/relationships"><Relationship Id="rId3" Type="http://schemas.microsoft.com/office/2011/relationships/chartColorStyle" Target="colors394.xml"/><Relationship Id="rId2" Type="http://schemas.microsoft.com/office/2011/relationships/chartStyle" Target="style394.xml"/><Relationship Id="rId1" Type="http://schemas.openxmlformats.org/officeDocument/2006/relationships/package" Target="../embeddings/Microsoft_Excel_Worksheet393.xlsx"/></Relationships>
</file>

<file path=ppt/charts/_rels/chartEx395.xml.rels><?xml version="1.0" encoding="UTF-8" standalone="yes"?>
<Relationships xmlns="http://schemas.openxmlformats.org/package/2006/relationships"><Relationship Id="rId3" Type="http://schemas.microsoft.com/office/2011/relationships/chartColorStyle" Target="colors395.xml"/><Relationship Id="rId2" Type="http://schemas.microsoft.com/office/2011/relationships/chartStyle" Target="style395.xml"/><Relationship Id="rId1" Type="http://schemas.openxmlformats.org/officeDocument/2006/relationships/package" Target="../embeddings/Microsoft_Excel_Worksheet394.xlsx"/></Relationships>
</file>

<file path=ppt/charts/_rels/chartEx396.xml.rels><?xml version="1.0" encoding="UTF-8" standalone="yes"?>
<Relationships xmlns="http://schemas.openxmlformats.org/package/2006/relationships"><Relationship Id="rId3" Type="http://schemas.microsoft.com/office/2011/relationships/chartColorStyle" Target="colors396.xml"/><Relationship Id="rId2" Type="http://schemas.microsoft.com/office/2011/relationships/chartStyle" Target="style396.xml"/><Relationship Id="rId1" Type="http://schemas.openxmlformats.org/officeDocument/2006/relationships/package" Target="../embeddings/Microsoft_Excel_Worksheet395.xlsx"/></Relationships>
</file>

<file path=ppt/charts/_rels/chartEx397.xml.rels><?xml version="1.0" encoding="UTF-8" standalone="yes"?>
<Relationships xmlns="http://schemas.openxmlformats.org/package/2006/relationships"><Relationship Id="rId3" Type="http://schemas.microsoft.com/office/2011/relationships/chartColorStyle" Target="colors397.xml"/><Relationship Id="rId2" Type="http://schemas.microsoft.com/office/2011/relationships/chartStyle" Target="style397.xml"/><Relationship Id="rId1" Type="http://schemas.openxmlformats.org/officeDocument/2006/relationships/package" Target="../embeddings/Microsoft_Excel_Worksheet396.xlsx"/></Relationships>
</file>

<file path=ppt/charts/_rels/chartEx398.xml.rels><?xml version="1.0" encoding="UTF-8" standalone="yes"?>
<Relationships xmlns="http://schemas.openxmlformats.org/package/2006/relationships"><Relationship Id="rId3" Type="http://schemas.microsoft.com/office/2011/relationships/chartColorStyle" Target="colors398.xml"/><Relationship Id="rId2" Type="http://schemas.microsoft.com/office/2011/relationships/chartStyle" Target="style398.xml"/><Relationship Id="rId1" Type="http://schemas.openxmlformats.org/officeDocument/2006/relationships/package" Target="../embeddings/Microsoft_Excel_Worksheet397.xlsx"/></Relationships>
</file>

<file path=ppt/charts/_rels/chartEx399.xml.rels><?xml version="1.0" encoding="UTF-8" standalone="yes"?>
<Relationships xmlns="http://schemas.openxmlformats.org/package/2006/relationships"><Relationship Id="rId3" Type="http://schemas.microsoft.com/office/2011/relationships/chartColorStyle" Target="colors399.xml"/><Relationship Id="rId2" Type="http://schemas.microsoft.com/office/2011/relationships/chartStyle" Target="style399.xml"/><Relationship Id="rId1" Type="http://schemas.openxmlformats.org/officeDocument/2006/relationships/package" Target="../embeddings/Microsoft_Excel_Worksheet398.xlsx"/></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Worksheet3.xlsx"/></Relationships>
</file>

<file path=ppt/charts/_rels/chartEx40.xml.rels><?xml version="1.0" encoding="UTF-8" standalone="yes"?>
<Relationships xmlns="http://schemas.openxmlformats.org/package/2006/relationships"><Relationship Id="rId3" Type="http://schemas.microsoft.com/office/2011/relationships/chartColorStyle" Target="colors40.xml"/><Relationship Id="rId2" Type="http://schemas.microsoft.com/office/2011/relationships/chartStyle" Target="style40.xml"/><Relationship Id="rId1" Type="http://schemas.openxmlformats.org/officeDocument/2006/relationships/package" Target="../embeddings/Microsoft_Excel_Worksheet39.xlsx"/></Relationships>
</file>

<file path=ppt/charts/_rels/chartEx400.xml.rels><?xml version="1.0" encoding="UTF-8" standalone="yes"?>
<Relationships xmlns="http://schemas.openxmlformats.org/package/2006/relationships"><Relationship Id="rId3" Type="http://schemas.microsoft.com/office/2011/relationships/chartColorStyle" Target="colors400.xml"/><Relationship Id="rId2" Type="http://schemas.microsoft.com/office/2011/relationships/chartStyle" Target="style400.xml"/><Relationship Id="rId1" Type="http://schemas.openxmlformats.org/officeDocument/2006/relationships/package" Target="../embeddings/Microsoft_Excel_Worksheet399.xlsx"/></Relationships>
</file>

<file path=ppt/charts/_rels/chartEx401.xml.rels><?xml version="1.0" encoding="UTF-8" standalone="yes"?>
<Relationships xmlns="http://schemas.openxmlformats.org/package/2006/relationships"><Relationship Id="rId3" Type="http://schemas.microsoft.com/office/2011/relationships/chartColorStyle" Target="colors401.xml"/><Relationship Id="rId2" Type="http://schemas.microsoft.com/office/2011/relationships/chartStyle" Target="style401.xml"/><Relationship Id="rId1" Type="http://schemas.openxmlformats.org/officeDocument/2006/relationships/package" Target="../embeddings/Microsoft_Excel_Worksheet400.xlsx"/></Relationships>
</file>

<file path=ppt/charts/_rels/chartEx402.xml.rels><?xml version="1.0" encoding="UTF-8" standalone="yes"?>
<Relationships xmlns="http://schemas.openxmlformats.org/package/2006/relationships"><Relationship Id="rId3" Type="http://schemas.microsoft.com/office/2011/relationships/chartColorStyle" Target="colors402.xml"/><Relationship Id="rId2" Type="http://schemas.microsoft.com/office/2011/relationships/chartStyle" Target="style402.xml"/><Relationship Id="rId1" Type="http://schemas.openxmlformats.org/officeDocument/2006/relationships/package" Target="../embeddings/Microsoft_Excel_Worksheet401.xlsx"/></Relationships>
</file>

<file path=ppt/charts/_rels/chartEx403.xml.rels><?xml version="1.0" encoding="UTF-8" standalone="yes"?>
<Relationships xmlns="http://schemas.openxmlformats.org/package/2006/relationships"><Relationship Id="rId3" Type="http://schemas.microsoft.com/office/2011/relationships/chartColorStyle" Target="colors403.xml"/><Relationship Id="rId2" Type="http://schemas.microsoft.com/office/2011/relationships/chartStyle" Target="style403.xml"/><Relationship Id="rId1" Type="http://schemas.openxmlformats.org/officeDocument/2006/relationships/package" Target="../embeddings/Microsoft_Excel_Worksheet402.xlsx"/></Relationships>
</file>

<file path=ppt/charts/_rels/chartEx404.xml.rels><?xml version="1.0" encoding="UTF-8" standalone="yes"?>
<Relationships xmlns="http://schemas.openxmlformats.org/package/2006/relationships"><Relationship Id="rId3" Type="http://schemas.microsoft.com/office/2011/relationships/chartColorStyle" Target="colors404.xml"/><Relationship Id="rId2" Type="http://schemas.microsoft.com/office/2011/relationships/chartStyle" Target="style404.xml"/><Relationship Id="rId1" Type="http://schemas.openxmlformats.org/officeDocument/2006/relationships/package" Target="../embeddings/Microsoft_Excel_Worksheet403.xlsx"/></Relationships>
</file>

<file path=ppt/charts/_rels/chartEx405.xml.rels><?xml version="1.0" encoding="UTF-8" standalone="yes"?>
<Relationships xmlns="http://schemas.openxmlformats.org/package/2006/relationships"><Relationship Id="rId3" Type="http://schemas.microsoft.com/office/2011/relationships/chartColorStyle" Target="colors405.xml"/><Relationship Id="rId2" Type="http://schemas.microsoft.com/office/2011/relationships/chartStyle" Target="style405.xml"/><Relationship Id="rId1" Type="http://schemas.openxmlformats.org/officeDocument/2006/relationships/package" Target="../embeddings/Microsoft_Excel_Worksheet404.xlsx"/></Relationships>
</file>

<file path=ppt/charts/_rels/chartEx406.xml.rels><?xml version="1.0" encoding="UTF-8" standalone="yes"?>
<Relationships xmlns="http://schemas.openxmlformats.org/package/2006/relationships"><Relationship Id="rId3" Type="http://schemas.microsoft.com/office/2011/relationships/chartColorStyle" Target="colors406.xml"/><Relationship Id="rId2" Type="http://schemas.microsoft.com/office/2011/relationships/chartStyle" Target="style406.xml"/><Relationship Id="rId1" Type="http://schemas.openxmlformats.org/officeDocument/2006/relationships/package" Target="../embeddings/Microsoft_Excel_Worksheet405.xlsx"/></Relationships>
</file>

<file path=ppt/charts/_rels/chartEx407.xml.rels><?xml version="1.0" encoding="UTF-8" standalone="yes"?>
<Relationships xmlns="http://schemas.openxmlformats.org/package/2006/relationships"><Relationship Id="rId3" Type="http://schemas.microsoft.com/office/2011/relationships/chartColorStyle" Target="colors407.xml"/><Relationship Id="rId2" Type="http://schemas.microsoft.com/office/2011/relationships/chartStyle" Target="style407.xml"/><Relationship Id="rId1" Type="http://schemas.openxmlformats.org/officeDocument/2006/relationships/package" Target="../embeddings/Microsoft_Excel_Worksheet406.xlsx"/></Relationships>
</file>

<file path=ppt/charts/_rels/chartEx408.xml.rels><?xml version="1.0" encoding="UTF-8" standalone="yes"?>
<Relationships xmlns="http://schemas.openxmlformats.org/package/2006/relationships"><Relationship Id="rId3" Type="http://schemas.microsoft.com/office/2011/relationships/chartColorStyle" Target="colors408.xml"/><Relationship Id="rId2" Type="http://schemas.microsoft.com/office/2011/relationships/chartStyle" Target="style408.xml"/><Relationship Id="rId1" Type="http://schemas.openxmlformats.org/officeDocument/2006/relationships/package" Target="../embeddings/Microsoft_Excel_Worksheet407.xlsx"/></Relationships>
</file>

<file path=ppt/charts/_rels/chartEx409.xml.rels><?xml version="1.0" encoding="UTF-8" standalone="yes"?>
<Relationships xmlns="http://schemas.openxmlformats.org/package/2006/relationships"><Relationship Id="rId3" Type="http://schemas.microsoft.com/office/2011/relationships/chartColorStyle" Target="colors409.xml"/><Relationship Id="rId2" Type="http://schemas.microsoft.com/office/2011/relationships/chartStyle" Target="style409.xml"/><Relationship Id="rId1" Type="http://schemas.openxmlformats.org/officeDocument/2006/relationships/package" Target="../embeddings/Microsoft_Excel_Worksheet408.xlsx"/></Relationships>
</file>

<file path=ppt/charts/_rels/chartEx41.xml.rels><?xml version="1.0" encoding="UTF-8" standalone="yes"?>
<Relationships xmlns="http://schemas.openxmlformats.org/package/2006/relationships"><Relationship Id="rId3" Type="http://schemas.microsoft.com/office/2011/relationships/chartColorStyle" Target="colors41.xml"/><Relationship Id="rId2" Type="http://schemas.microsoft.com/office/2011/relationships/chartStyle" Target="style41.xml"/><Relationship Id="rId1" Type="http://schemas.openxmlformats.org/officeDocument/2006/relationships/package" Target="../embeddings/Microsoft_Excel_Worksheet40.xlsx"/></Relationships>
</file>

<file path=ppt/charts/_rels/chartEx410.xml.rels><?xml version="1.0" encoding="UTF-8" standalone="yes"?>
<Relationships xmlns="http://schemas.openxmlformats.org/package/2006/relationships"><Relationship Id="rId3" Type="http://schemas.microsoft.com/office/2011/relationships/chartColorStyle" Target="colors410.xml"/><Relationship Id="rId2" Type="http://schemas.microsoft.com/office/2011/relationships/chartStyle" Target="style410.xml"/><Relationship Id="rId1" Type="http://schemas.openxmlformats.org/officeDocument/2006/relationships/package" Target="../embeddings/Microsoft_Excel_Worksheet409.xlsx"/></Relationships>
</file>

<file path=ppt/charts/_rels/chartEx411.xml.rels><?xml version="1.0" encoding="UTF-8" standalone="yes"?>
<Relationships xmlns="http://schemas.openxmlformats.org/package/2006/relationships"><Relationship Id="rId3" Type="http://schemas.microsoft.com/office/2011/relationships/chartColorStyle" Target="colors411.xml"/><Relationship Id="rId2" Type="http://schemas.microsoft.com/office/2011/relationships/chartStyle" Target="style411.xml"/><Relationship Id="rId1" Type="http://schemas.openxmlformats.org/officeDocument/2006/relationships/package" Target="../embeddings/Microsoft_Excel_Worksheet410.xlsx"/></Relationships>
</file>

<file path=ppt/charts/_rels/chartEx412.xml.rels><?xml version="1.0" encoding="UTF-8" standalone="yes"?>
<Relationships xmlns="http://schemas.openxmlformats.org/package/2006/relationships"><Relationship Id="rId3" Type="http://schemas.microsoft.com/office/2011/relationships/chartColorStyle" Target="colors412.xml"/><Relationship Id="rId2" Type="http://schemas.microsoft.com/office/2011/relationships/chartStyle" Target="style412.xml"/><Relationship Id="rId1" Type="http://schemas.openxmlformats.org/officeDocument/2006/relationships/package" Target="../embeddings/Microsoft_Excel_Worksheet411.xlsx"/></Relationships>
</file>

<file path=ppt/charts/_rels/chartEx413.xml.rels><?xml version="1.0" encoding="UTF-8" standalone="yes"?>
<Relationships xmlns="http://schemas.openxmlformats.org/package/2006/relationships"><Relationship Id="rId3" Type="http://schemas.microsoft.com/office/2011/relationships/chartColorStyle" Target="colors413.xml"/><Relationship Id="rId2" Type="http://schemas.microsoft.com/office/2011/relationships/chartStyle" Target="style413.xml"/><Relationship Id="rId1" Type="http://schemas.openxmlformats.org/officeDocument/2006/relationships/package" Target="../embeddings/Microsoft_Excel_Worksheet412.xlsx"/></Relationships>
</file>

<file path=ppt/charts/_rels/chartEx414.xml.rels><?xml version="1.0" encoding="UTF-8" standalone="yes"?>
<Relationships xmlns="http://schemas.openxmlformats.org/package/2006/relationships"><Relationship Id="rId3" Type="http://schemas.microsoft.com/office/2011/relationships/chartColorStyle" Target="colors414.xml"/><Relationship Id="rId2" Type="http://schemas.microsoft.com/office/2011/relationships/chartStyle" Target="style414.xml"/><Relationship Id="rId1" Type="http://schemas.openxmlformats.org/officeDocument/2006/relationships/package" Target="../embeddings/Microsoft_Excel_Worksheet413.xlsx"/></Relationships>
</file>

<file path=ppt/charts/_rels/chartEx415.xml.rels><?xml version="1.0" encoding="UTF-8" standalone="yes"?>
<Relationships xmlns="http://schemas.openxmlformats.org/package/2006/relationships"><Relationship Id="rId3" Type="http://schemas.microsoft.com/office/2011/relationships/chartColorStyle" Target="colors415.xml"/><Relationship Id="rId2" Type="http://schemas.microsoft.com/office/2011/relationships/chartStyle" Target="style415.xml"/><Relationship Id="rId1" Type="http://schemas.openxmlformats.org/officeDocument/2006/relationships/package" Target="../embeddings/Microsoft_Excel_Worksheet414.xlsx"/></Relationships>
</file>

<file path=ppt/charts/_rels/chartEx416.xml.rels><?xml version="1.0" encoding="UTF-8" standalone="yes"?>
<Relationships xmlns="http://schemas.openxmlformats.org/package/2006/relationships"><Relationship Id="rId3" Type="http://schemas.microsoft.com/office/2011/relationships/chartColorStyle" Target="colors416.xml"/><Relationship Id="rId2" Type="http://schemas.microsoft.com/office/2011/relationships/chartStyle" Target="style416.xml"/><Relationship Id="rId1" Type="http://schemas.openxmlformats.org/officeDocument/2006/relationships/package" Target="../embeddings/Microsoft_Excel_Worksheet415.xlsx"/></Relationships>
</file>

<file path=ppt/charts/_rels/chartEx417.xml.rels><?xml version="1.0" encoding="UTF-8" standalone="yes"?>
<Relationships xmlns="http://schemas.openxmlformats.org/package/2006/relationships"><Relationship Id="rId3" Type="http://schemas.microsoft.com/office/2011/relationships/chartColorStyle" Target="colors417.xml"/><Relationship Id="rId2" Type="http://schemas.microsoft.com/office/2011/relationships/chartStyle" Target="style417.xml"/><Relationship Id="rId1" Type="http://schemas.openxmlformats.org/officeDocument/2006/relationships/package" Target="../embeddings/Microsoft_Excel_Worksheet416.xlsx"/></Relationships>
</file>

<file path=ppt/charts/_rels/chartEx418.xml.rels><?xml version="1.0" encoding="UTF-8" standalone="yes"?>
<Relationships xmlns="http://schemas.openxmlformats.org/package/2006/relationships"><Relationship Id="rId3" Type="http://schemas.microsoft.com/office/2011/relationships/chartColorStyle" Target="colors418.xml"/><Relationship Id="rId2" Type="http://schemas.microsoft.com/office/2011/relationships/chartStyle" Target="style418.xml"/><Relationship Id="rId1" Type="http://schemas.openxmlformats.org/officeDocument/2006/relationships/package" Target="../embeddings/Microsoft_Excel_Worksheet417.xlsx"/></Relationships>
</file>

<file path=ppt/charts/_rels/chartEx419.xml.rels><?xml version="1.0" encoding="UTF-8" standalone="yes"?>
<Relationships xmlns="http://schemas.openxmlformats.org/package/2006/relationships"><Relationship Id="rId3" Type="http://schemas.microsoft.com/office/2011/relationships/chartColorStyle" Target="colors419.xml"/><Relationship Id="rId2" Type="http://schemas.microsoft.com/office/2011/relationships/chartStyle" Target="style419.xml"/><Relationship Id="rId1" Type="http://schemas.openxmlformats.org/officeDocument/2006/relationships/package" Target="../embeddings/Microsoft_Excel_Worksheet418.xlsx"/></Relationships>
</file>

<file path=ppt/charts/_rels/chartEx42.xml.rels><?xml version="1.0" encoding="UTF-8" standalone="yes"?>
<Relationships xmlns="http://schemas.openxmlformats.org/package/2006/relationships"><Relationship Id="rId3" Type="http://schemas.microsoft.com/office/2011/relationships/chartColorStyle" Target="colors42.xml"/><Relationship Id="rId2" Type="http://schemas.microsoft.com/office/2011/relationships/chartStyle" Target="style42.xml"/><Relationship Id="rId1" Type="http://schemas.openxmlformats.org/officeDocument/2006/relationships/package" Target="../embeddings/Microsoft_Excel_Worksheet41.xlsx"/></Relationships>
</file>

<file path=ppt/charts/_rels/chartEx420.xml.rels><?xml version="1.0" encoding="UTF-8" standalone="yes"?>
<Relationships xmlns="http://schemas.openxmlformats.org/package/2006/relationships"><Relationship Id="rId3" Type="http://schemas.microsoft.com/office/2011/relationships/chartColorStyle" Target="colors420.xml"/><Relationship Id="rId2" Type="http://schemas.microsoft.com/office/2011/relationships/chartStyle" Target="style420.xml"/><Relationship Id="rId1" Type="http://schemas.openxmlformats.org/officeDocument/2006/relationships/package" Target="../embeddings/Microsoft_Excel_Worksheet419.xlsx"/></Relationships>
</file>

<file path=ppt/charts/_rels/chartEx421.xml.rels><?xml version="1.0" encoding="UTF-8" standalone="yes"?>
<Relationships xmlns="http://schemas.openxmlformats.org/package/2006/relationships"><Relationship Id="rId3" Type="http://schemas.microsoft.com/office/2011/relationships/chartColorStyle" Target="colors421.xml"/><Relationship Id="rId2" Type="http://schemas.microsoft.com/office/2011/relationships/chartStyle" Target="style421.xml"/><Relationship Id="rId1" Type="http://schemas.openxmlformats.org/officeDocument/2006/relationships/package" Target="../embeddings/Microsoft_Excel_Worksheet420.xlsx"/></Relationships>
</file>

<file path=ppt/charts/_rels/chartEx422.xml.rels><?xml version="1.0" encoding="UTF-8" standalone="yes"?>
<Relationships xmlns="http://schemas.openxmlformats.org/package/2006/relationships"><Relationship Id="rId3" Type="http://schemas.microsoft.com/office/2011/relationships/chartColorStyle" Target="colors422.xml"/><Relationship Id="rId2" Type="http://schemas.microsoft.com/office/2011/relationships/chartStyle" Target="style422.xml"/><Relationship Id="rId1" Type="http://schemas.openxmlformats.org/officeDocument/2006/relationships/package" Target="../embeddings/Microsoft_Excel_Worksheet421.xlsx"/></Relationships>
</file>

<file path=ppt/charts/_rels/chartEx423.xml.rels><?xml version="1.0" encoding="UTF-8" standalone="yes"?>
<Relationships xmlns="http://schemas.openxmlformats.org/package/2006/relationships"><Relationship Id="rId3" Type="http://schemas.microsoft.com/office/2011/relationships/chartColorStyle" Target="colors423.xml"/><Relationship Id="rId2" Type="http://schemas.microsoft.com/office/2011/relationships/chartStyle" Target="style423.xml"/><Relationship Id="rId1" Type="http://schemas.openxmlformats.org/officeDocument/2006/relationships/package" Target="../embeddings/Microsoft_Excel_Worksheet422.xlsx"/></Relationships>
</file>

<file path=ppt/charts/_rels/chartEx424.xml.rels><?xml version="1.0" encoding="UTF-8" standalone="yes"?>
<Relationships xmlns="http://schemas.openxmlformats.org/package/2006/relationships"><Relationship Id="rId3" Type="http://schemas.microsoft.com/office/2011/relationships/chartColorStyle" Target="colors424.xml"/><Relationship Id="rId2" Type="http://schemas.microsoft.com/office/2011/relationships/chartStyle" Target="style424.xml"/><Relationship Id="rId1" Type="http://schemas.openxmlformats.org/officeDocument/2006/relationships/package" Target="../embeddings/Microsoft_Excel_Worksheet423.xlsx"/></Relationships>
</file>

<file path=ppt/charts/_rels/chartEx425.xml.rels><?xml version="1.0" encoding="UTF-8" standalone="yes"?>
<Relationships xmlns="http://schemas.openxmlformats.org/package/2006/relationships"><Relationship Id="rId3" Type="http://schemas.microsoft.com/office/2011/relationships/chartColorStyle" Target="colors425.xml"/><Relationship Id="rId2" Type="http://schemas.microsoft.com/office/2011/relationships/chartStyle" Target="style425.xml"/><Relationship Id="rId1" Type="http://schemas.openxmlformats.org/officeDocument/2006/relationships/package" Target="../embeddings/Microsoft_Excel_Worksheet424.xlsx"/></Relationships>
</file>

<file path=ppt/charts/_rels/chartEx426.xml.rels><?xml version="1.0" encoding="UTF-8" standalone="yes"?>
<Relationships xmlns="http://schemas.openxmlformats.org/package/2006/relationships"><Relationship Id="rId3" Type="http://schemas.microsoft.com/office/2011/relationships/chartColorStyle" Target="colors426.xml"/><Relationship Id="rId2" Type="http://schemas.microsoft.com/office/2011/relationships/chartStyle" Target="style426.xml"/><Relationship Id="rId1" Type="http://schemas.openxmlformats.org/officeDocument/2006/relationships/package" Target="../embeddings/Microsoft_Excel_Worksheet425.xlsx"/></Relationships>
</file>

<file path=ppt/charts/_rels/chartEx427.xml.rels><?xml version="1.0" encoding="UTF-8" standalone="yes"?>
<Relationships xmlns="http://schemas.openxmlformats.org/package/2006/relationships"><Relationship Id="rId3" Type="http://schemas.microsoft.com/office/2011/relationships/chartColorStyle" Target="colors427.xml"/><Relationship Id="rId2" Type="http://schemas.microsoft.com/office/2011/relationships/chartStyle" Target="style427.xml"/><Relationship Id="rId1" Type="http://schemas.openxmlformats.org/officeDocument/2006/relationships/package" Target="../embeddings/Microsoft_Excel_Worksheet426.xlsx"/></Relationships>
</file>

<file path=ppt/charts/_rels/chartEx428.xml.rels><?xml version="1.0" encoding="UTF-8" standalone="yes"?>
<Relationships xmlns="http://schemas.openxmlformats.org/package/2006/relationships"><Relationship Id="rId3" Type="http://schemas.microsoft.com/office/2011/relationships/chartColorStyle" Target="colors428.xml"/><Relationship Id="rId2" Type="http://schemas.microsoft.com/office/2011/relationships/chartStyle" Target="style428.xml"/><Relationship Id="rId1" Type="http://schemas.openxmlformats.org/officeDocument/2006/relationships/package" Target="../embeddings/Microsoft_Excel_Worksheet427.xlsx"/></Relationships>
</file>

<file path=ppt/charts/_rels/chartEx429.xml.rels><?xml version="1.0" encoding="UTF-8" standalone="yes"?>
<Relationships xmlns="http://schemas.openxmlformats.org/package/2006/relationships"><Relationship Id="rId3" Type="http://schemas.microsoft.com/office/2011/relationships/chartColorStyle" Target="colors429.xml"/><Relationship Id="rId2" Type="http://schemas.microsoft.com/office/2011/relationships/chartStyle" Target="style429.xml"/><Relationship Id="rId1" Type="http://schemas.openxmlformats.org/officeDocument/2006/relationships/package" Target="../embeddings/Microsoft_Excel_Worksheet428.xlsx"/></Relationships>
</file>

<file path=ppt/charts/_rels/chartEx43.xml.rels><?xml version="1.0" encoding="UTF-8" standalone="yes"?>
<Relationships xmlns="http://schemas.openxmlformats.org/package/2006/relationships"><Relationship Id="rId3" Type="http://schemas.microsoft.com/office/2011/relationships/chartColorStyle" Target="colors43.xml"/><Relationship Id="rId2" Type="http://schemas.microsoft.com/office/2011/relationships/chartStyle" Target="style43.xml"/><Relationship Id="rId1" Type="http://schemas.openxmlformats.org/officeDocument/2006/relationships/package" Target="../embeddings/Microsoft_Excel_Worksheet42.xlsx"/></Relationships>
</file>

<file path=ppt/charts/_rels/chartEx430.xml.rels><?xml version="1.0" encoding="UTF-8" standalone="yes"?>
<Relationships xmlns="http://schemas.openxmlformats.org/package/2006/relationships"><Relationship Id="rId3" Type="http://schemas.microsoft.com/office/2011/relationships/chartColorStyle" Target="colors430.xml"/><Relationship Id="rId2" Type="http://schemas.microsoft.com/office/2011/relationships/chartStyle" Target="style430.xml"/><Relationship Id="rId1" Type="http://schemas.openxmlformats.org/officeDocument/2006/relationships/package" Target="../embeddings/Microsoft_Excel_Worksheet429.xlsx"/></Relationships>
</file>

<file path=ppt/charts/_rels/chartEx431.xml.rels><?xml version="1.0" encoding="UTF-8" standalone="yes"?>
<Relationships xmlns="http://schemas.openxmlformats.org/package/2006/relationships"><Relationship Id="rId3" Type="http://schemas.microsoft.com/office/2011/relationships/chartColorStyle" Target="colors431.xml"/><Relationship Id="rId2" Type="http://schemas.microsoft.com/office/2011/relationships/chartStyle" Target="style431.xml"/><Relationship Id="rId1" Type="http://schemas.openxmlformats.org/officeDocument/2006/relationships/package" Target="../embeddings/Microsoft_Excel_Worksheet430.xlsx"/></Relationships>
</file>

<file path=ppt/charts/_rels/chartEx432.xml.rels><?xml version="1.0" encoding="UTF-8" standalone="yes"?>
<Relationships xmlns="http://schemas.openxmlformats.org/package/2006/relationships"><Relationship Id="rId3" Type="http://schemas.microsoft.com/office/2011/relationships/chartColorStyle" Target="colors432.xml"/><Relationship Id="rId2" Type="http://schemas.microsoft.com/office/2011/relationships/chartStyle" Target="style432.xml"/><Relationship Id="rId1" Type="http://schemas.openxmlformats.org/officeDocument/2006/relationships/package" Target="../embeddings/Microsoft_Excel_Worksheet431.xlsx"/></Relationships>
</file>

<file path=ppt/charts/_rels/chartEx433.xml.rels><?xml version="1.0" encoding="UTF-8" standalone="yes"?>
<Relationships xmlns="http://schemas.openxmlformats.org/package/2006/relationships"><Relationship Id="rId3" Type="http://schemas.microsoft.com/office/2011/relationships/chartColorStyle" Target="colors433.xml"/><Relationship Id="rId2" Type="http://schemas.microsoft.com/office/2011/relationships/chartStyle" Target="style433.xml"/><Relationship Id="rId1" Type="http://schemas.openxmlformats.org/officeDocument/2006/relationships/package" Target="../embeddings/Microsoft_Excel_Worksheet432.xlsx"/></Relationships>
</file>

<file path=ppt/charts/_rels/chartEx434.xml.rels><?xml version="1.0" encoding="UTF-8" standalone="yes"?>
<Relationships xmlns="http://schemas.openxmlformats.org/package/2006/relationships"><Relationship Id="rId3" Type="http://schemas.microsoft.com/office/2011/relationships/chartColorStyle" Target="colors434.xml"/><Relationship Id="rId2" Type="http://schemas.microsoft.com/office/2011/relationships/chartStyle" Target="style434.xml"/><Relationship Id="rId1" Type="http://schemas.openxmlformats.org/officeDocument/2006/relationships/package" Target="../embeddings/Microsoft_Excel_Worksheet433.xlsx"/></Relationships>
</file>

<file path=ppt/charts/_rels/chartEx435.xml.rels><?xml version="1.0" encoding="UTF-8" standalone="yes"?>
<Relationships xmlns="http://schemas.openxmlformats.org/package/2006/relationships"><Relationship Id="rId3" Type="http://schemas.microsoft.com/office/2011/relationships/chartColorStyle" Target="colors435.xml"/><Relationship Id="rId2" Type="http://schemas.microsoft.com/office/2011/relationships/chartStyle" Target="style435.xml"/><Relationship Id="rId1" Type="http://schemas.openxmlformats.org/officeDocument/2006/relationships/package" Target="../embeddings/Microsoft_Excel_Worksheet434.xlsx"/></Relationships>
</file>

<file path=ppt/charts/_rels/chartEx436.xml.rels><?xml version="1.0" encoding="UTF-8" standalone="yes"?>
<Relationships xmlns="http://schemas.openxmlformats.org/package/2006/relationships"><Relationship Id="rId3" Type="http://schemas.microsoft.com/office/2011/relationships/chartColorStyle" Target="colors436.xml"/><Relationship Id="rId2" Type="http://schemas.microsoft.com/office/2011/relationships/chartStyle" Target="style436.xml"/><Relationship Id="rId1" Type="http://schemas.openxmlformats.org/officeDocument/2006/relationships/package" Target="../embeddings/Microsoft_Excel_Worksheet435.xlsx"/></Relationships>
</file>

<file path=ppt/charts/_rels/chartEx437.xml.rels><?xml version="1.0" encoding="UTF-8" standalone="yes"?>
<Relationships xmlns="http://schemas.openxmlformats.org/package/2006/relationships"><Relationship Id="rId3" Type="http://schemas.microsoft.com/office/2011/relationships/chartColorStyle" Target="colors437.xml"/><Relationship Id="rId2" Type="http://schemas.microsoft.com/office/2011/relationships/chartStyle" Target="style437.xml"/><Relationship Id="rId1" Type="http://schemas.openxmlformats.org/officeDocument/2006/relationships/package" Target="../embeddings/Microsoft_Excel_Worksheet436.xlsx"/></Relationships>
</file>

<file path=ppt/charts/_rels/chartEx438.xml.rels><?xml version="1.0" encoding="UTF-8" standalone="yes"?>
<Relationships xmlns="http://schemas.openxmlformats.org/package/2006/relationships"><Relationship Id="rId3" Type="http://schemas.microsoft.com/office/2011/relationships/chartColorStyle" Target="colors438.xml"/><Relationship Id="rId2" Type="http://schemas.microsoft.com/office/2011/relationships/chartStyle" Target="style438.xml"/><Relationship Id="rId1" Type="http://schemas.openxmlformats.org/officeDocument/2006/relationships/package" Target="../embeddings/Microsoft_Excel_Worksheet437.xlsx"/></Relationships>
</file>

<file path=ppt/charts/_rels/chartEx439.xml.rels><?xml version="1.0" encoding="UTF-8" standalone="yes"?>
<Relationships xmlns="http://schemas.openxmlformats.org/package/2006/relationships"><Relationship Id="rId3" Type="http://schemas.microsoft.com/office/2011/relationships/chartColorStyle" Target="colors439.xml"/><Relationship Id="rId2" Type="http://schemas.microsoft.com/office/2011/relationships/chartStyle" Target="style439.xml"/><Relationship Id="rId1" Type="http://schemas.openxmlformats.org/officeDocument/2006/relationships/package" Target="../embeddings/Microsoft_Excel_Worksheet438.xlsx"/></Relationships>
</file>

<file path=ppt/charts/_rels/chartEx44.xml.rels><?xml version="1.0" encoding="UTF-8" standalone="yes"?>
<Relationships xmlns="http://schemas.openxmlformats.org/package/2006/relationships"><Relationship Id="rId3" Type="http://schemas.microsoft.com/office/2011/relationships/chartColorStyle" Target="colors44.xml"/><Relationship Id="rId2" Type="http://schemas.microsoft.com/office/2011/relationships/chartStyle" Target="style44.xml"/><Relationship Id="rId1" Type="http://schemas.openxmlformats.org/officeDocument/2006/relationships/package" Target="../embeddings/Microsoft_Excel_Worksheet43.xlsx"/></Relationships>
</file>

<file path=ppt/charts/_rels/chartEx440.xml.rels><?xml version="1.0" encoding="UTF-8" standalone="yes"?>
<Relationships xmlns="http://schemas.openxmlformats.org/package/2006/relationships"><Relationship Id="rId3" Type="http://schemas.microsoft.com/office/2011/relationships/chartColorStyle" Target="colors440.xml"/><Relationship Id="rId2" Type="http://schemas.microsoft.com/office/2011/relationships/chartStyle" Target="style440.xml"/><Relationship Id="rId1" Type="http://schemas.openxmlformats.org/officeDocument/2006/relationships/package" Target="../embeddings/Microsoft_Excel_Worksheet439.xlsx"/></Relationships>
</file>

<file path=ppt/charts/_rels/chartEx441.xml.rels><?xml version="1.0" encoding="UTF-8" standalone="yes"?>
<Relationships xmlns="http://schemas.openxmlformats.org/package/2006/relationships"><Relationship Id="rId3" Type="http://schemas.microsoft.com/office/2011/relationships/chartColorStyle" Target="colors441.xml"/><Relationship Id="rId2" Type="http://schemas.microsoft.com/office/2011/relationships/chartStyle" Target="style441.xml"/><Relationship Id="rId1" Type="http://schemas.openxmlformats.org/officeDocument/2006/relationships/package" Target="../embeddings/Microsoft_Excel_Worksheet440.xlsx"/></Relationships>
</file>

<file path=ppt/charts/_rels/chartEx442.xml.rels><?xml version="1.0" encoding="UTF-8" standalone="yes"?>
<Relationships xmlns="http://schemas.openxmlformats.org/package/2006/relationships"><Relationship Id="rId3" Type="http://schemas.microsoft.com/office/2011/relationships/chartColorStyle" Target="colors442.xml"/><Relationship Id="rId2" Type="http://schemas.microsoft.com/office/2011/relationships/chartStyle" Target="style442.xml"/><Relationship Id="rId1" Type="http://schemas.openxmlformats.org/officeDocument/2006/relationships/package" Target="../embeddings/Microsoft_Excel_Worksheet441.xlsx"/></Relationships>
</file>

<file path=ppt/charts/_rels/chartEx443.xml.rels><?xml version="1.0" encoding="UTF-8" standalone="yes"?>
<Relationships xmlns="http://schemas.openxmlformats.org/package/2006/relationships"><Relationship Id="rId3" Type="http://schemas.microsoft.com/office/2011/relationships/chartColorStyle" Target="colors443.xml"/><Relationship Id="rId2" Type="http://schemas.microsoft.com/office/2011/relationships/chartStyle" Target="style443.xml"/><Relationship Id="rId1" Type="http://schemas.openxmlformats.org/officeDocument/2006/relationships/package" Target="../embeddings/Microsoft_Excel_Worksheet442.xlsx"/></Relationships>
</file>

<file path=ppt/charts/_rels/chartEx444.xml.rels><?xml version="1.0" encoding="UTF-8" standalone="yes"?>
<Relationships xmlns="http://schemas.openxmlformats.org/package/2006/relationships"><Relationship Id="rId3" Type="http://schemas.microsoft.com/office/2011/relationships/chartColorStyle" Target="colors444.xml"/><Relationship Id="rId2" Type="http://schemas.microsoft.com/office/2011/relationships/chartStyle" Target="style444.xml"/><Relationship Id="rId1" Type="http://schemas.openxmlformats.org/officeDocument/2006/relationships/package" Target="../embeddings/Microsoft_Excel_Worksheet443.xlsx"/></Relationships>
</file>

<file path=ppt/charts/_rels/chartEx445.xml.rels><?xml version="1.0" encoding="UTF-8" standalone="yes"?>
<Relationships xmlns="http://schemas.openxmlformats.org/package/2006/relationships"><Relationship Id="rId3" Type="http://schemas.microsoft.com/office/2011/relationships/chartColorStyle" Target="colors445.xml"/><Relationship Id="rId2" Type="http://schemas.microsoft.com/office/2011/relationships/chartStyle" Target="style445.xml"/><Relationship Id="rId1" Type="http://schemas.openxmlformats.org/officeDocument/2006/relationships/package" Target="../embeddings/Microsoft_Excel_Worksheet444.xlsx"/></Relationships>
</file>

<file path=ppt/charts/_rels/chartEx446.xml.rels><?xml version="1.0" encoding="UTF-8" standalone="yes"?>
<Relationships xmlns="http://schemas.openxmlformats.org/package/2006/relationships"><Relationship Id="rId3" Type="http://schemas.microsoft.com/office/2011/relationships/chartColorStyle" Target="colors446.xml"/><Relationship Id="rId2" Type="http://schemas.microsoft.com/office/2011/relationships/chartStyle" Target="style446.xml"/><Relationship Id="rId1" Type="http://schemas.openxmlformats.org/officeDocument/2006/relationships/package" Target="../embeddings/Microsoft_Excel_Worksheet445.xlsx"/></Relationships>
</file>

<file path=ppt/charts/_rels/chartEx447.xml.rels><?xml version="1.0" encoding="UTF-8" standalone="yes"?>
<Relationships xmlns="http://schemas.openxmlformats.org/package/2006/relationships"><Relationship Id="rId3" Type="http://schemas.microsoft.com/office/2011/relationships/chartColorStyle" Target="colors447.xml"/><Relationship Id="rId2" Type="http://schemas.microsoft.com/office/2011/relationships/chartStyle" Target="style447.xml"/><Relationship Id="rId1" Type="http://schemas.openxmlformats.org/officeDocument/2006/relationships/package" Target="../embeddings/Microsoft_Excel_Worksheet446.xlsx"/></Relationships>
</file>

<file path=ppt/charts/_rels/chartEx448.xml.rels><?xml version="1.0" encoding="UTF-8" standalone="yes"?>
<Relationships xmlns="http://schemas.openxmlformats.org/package/2006/relationships"><Relationship Id="rId3" Type="http://schemas.microsoft.com/office/2011/relationships/chartColorStyle" Target="colors448.xml"/><Relationship Id="rId2" Type="http://schemas.microsoft.com/office/2011/relationships/chartStyle" Target="style448.xml"/><Relationship Id="rId1" Type="http://schemas.openxmlformats.org/officeDocument/2006/relationships/package" Target="../embeddings/Microsoft_Excel_Worksheet447.xlsx"/></Relationships>
</file>

<file path=ppt/charts/_rels/chartEx449.xml.rels><?xml version="1.0" encoding="UTF-8" standalone="yes"?>
<Relationships xmlns="http://schemas.openxmlformats.org/package/2006/relationships"><Relationship Id="rId3" Type="http://schemas.microsoft.com/office/2011/relationships/chartColorStyle" Target="colors449.xml"/><Relationship Id="rId2" Type="http://schemas.microsoft.com/office/2011/relationships/chartStyle" Target="style449.xml"/><Relationship Id="rId1" Type="http://schemas.openxmlformats.org/officeDocument/2006/relationships/package" Target="../embeddings/Microsoft_Excel_Worksheet448.xlsx"/></Relationships>
</file>

<file path=ppt/charts/_rels/chartEx45.xml.rels><?xml version="1.0" encoding="UTF-8" standalone="yes"?>
<Relationships xmlns="http://schemas.openxmlformats.org/package/2006/relationships"><Relationship Id="rId3" Type="http://schemas.microsoft.com/office/2011/relationships/chartColorStyle" Target="colors45.xml"/><Relationship Id="rId2" Type="http://schemas.microsoft.com/office/2011/relationships/chartStyle" Target="style45.xml"/><Relationship Id="rId1" Type="http://schemas.openxmlformats.org/officeDocument/2006/relationships/package" Target="../embeddings/Microsoft_Excel_Worksheet44.xlsx"/></Relationships>
</file>

<file path=ppt/charts/_rels/chartEx450.xml.rels><?xml version="1.0" encoding="UTF-8" standalone="yes"?>
<Relationships xmlns="http://schemas.openxmlformats.org/package/2006/relationships"><Relationship Id="rId3" Type="http://schemas.microsoft.com/office/2011/relationships/chartColorStyle" Target="colors450.xml"/><Relationship Id="rId2" Type="http://schemas.microsoft.com/office/2011/relationships/chartStyle" Target="style450.xml"/><Relationship Id="rId1" Type="http://schemas.openxmlformats.org/officeDocument/2006/relationships/package" Target="../embeddings/Microsoft_Excel_Worksheet449.xlsx"/></Relationships>
</file>

<file path=ppt/charts/_rels/chartEx451.xml.rels><?xml version="1.0" encoding="UTF-8" standalone="yes"?>
<Relationships xmlns="http://schemas.openxmlformats.org/package/2006/relationships"><Relationship Id="rId3" Type="http://schemas.microsoft.com/office/2011/relationships/chartColorStyle" Target="colors451.xml"/><Relationship Id="rId2" Type="http://schemas.microsoft.com/office/2011/relationships/chartStyle" Target="style451.xml"/><Relationship Id="rId1" Type="http://schemas.openxmlformats.org/officeDocument/2006/relationships/package" Target="../embeddings/Microsoft_Excel_Worksheet450.xlsx"/></Relationships>
</file>

<file path=ppt/charts/_rels/chartEx452.xml.rels><?xml version="1.0" encoding="UTF-8" standalone="yes"?>
<Relationships xmlns="http://schemas.openxmlformats.org/package/2006/relationships"><Relationship Id="rId3" Type="http://schemas.microsoft.com/office/2011/relationships/chartColorStyle" Target="colors452.xml"/><Relationship Id="rId2" Type="http://schemas.microsoft.com/office/2011/relationships/chartStyle" Target="style452.xml"/><Relationship Id="rId1" Type="http://schemas.openxmlformats.org/officeDocument/2006/relationships/package" Target="../embeddings/Microsoft_Excel_Worksheet451.xlsx"/></Relationships>
</file>

<file path=ppt/charts/_rels/chartEx453.xml.rels><?xml version="1.0" encoding="UTF-8" standalone="yes"?>
<Relationships xmlns="http://schemas.openxmlformats.org/package/2006/relationships"><Relationship Id="rId3" Type="http://schemas.microsoft.com/office/2011/relationships/chartColorStyle" Target="colors453.xml"/><Relationship Id="rId2" Type="http://schemas.microsoft.com/office/2011/relationships/chartStyle" Target="style453.xml"/><Relationship Id="rId1" Type="http://schemas.openxmlformats.org/officeDocument/2006/relationships/package" Target="../embeddings/Microsoft_Excel_Worksheet452.xlsx"/></Relationships>
</file>

<file path=ppt/charts/_rels/chartEx454.xml.rels><?xml version="1.0" encoding="UTF-8" standalone="yes"?>
<Relationships xmlns="http://schemas.openxmlformats.org/package/2006/relationships"><Relationship Id="rId3" Type="http://schemas.microsoft.com/office/2011/relationships/chartColorStyle" Target="colors454.xml"/><Relationship Id="rId2" Type="http://schemas.microsoft.com/office/2011/relationships/chartStyle" Target="style454.xml"/><Relationship Id="rId1" Type="http://schemas.openxmlformats.org/officeDocument/2006/relationships/package" Target="../embeddings/Microsoft_Excel_Worksheet453.xlsx"/></Relationships>
</file>

<file path=ppt/charts/_rels/chartEx455.xml.rels><?xml version="1.0" encoding="UTF-8" standalone="yes"?>
<Relationships xmlns="http://schemas.openxmlformats.org/package/2006/relationships"><Relationship Id="rId3" Type="http://schemas.microsoft.com/office/2011/relationships/chartColorStyle" Target="colors455.xml"/><Relationship Id="rId2" Type="http://schemas.microsoft.com/office/2011/relationships/chartStyle" Target="style455.xml"/><Relationship Id="rId1" Type="http://schemas.openxmlformats.org/officeDocument/2006/relationships/package" Target="../embeddings/Microsoft_Excel_Worksheet454.xlsx"/></Relationships>
</file>

<file path=ppt/charts/_rels/chartEx456.xml.rels><?xml version="1.0" encoding="UTF-8" standalone="yes"?>
<Relationships xmlns="http://schemas.openxmlformats.org/package/2006/relationships"><Relationship Id="rId3" Type="http://schemas.microsoft.com/office/2011/relationships/chartColorStyle" Target="colors456.xml"/><Relationship Id="rId2" Type="http://schemas.microsoft.com/office/2011/relationships/chartStyle" Target="style456.xml"/><Relationship Id="rId1" Type="http://schemas.openxmlformats.org/officeDocument/2006/relationships/package" Target="../embeddings/Microsoft_Excel_Worksheet455.xlsx"/></Relationships>
</file>

<file path=ppt/charts/_rels/chartEx457.xml.rels><?xml version="1.0" encoding="UTF-8" standalone="yes"?>
<Relationships xmlns="http://schemas.openxmlformats.org/package/2006/relationships"><Relationship Id="rId3" Type="http://schemas.microsoft.com/office/2011/relationships/chartColorStyle" Target="colors457.xml"/><Relationship Id="rId2" Type="http://schemas.microsoft.com/office/2011/relationships/chartStyle" Target="style457.xml"/><Relationship Id="rId1" Type="http://schemas.openxmlformats.org/officeDocument/2006/relationships/package" Target="../embeddings/Microsoft_Excel_Worksheet456.xlsx"/></Relationships>
</file>

<file path=ppt/charts/_rels/chartEx458.xml.rels><?xml version="1.0" encoding="UTF-8" standalone="yes"?>
<Relationships xmlns="http://schemas.openxmlformats.org/package/2006/relationships"><Relationship Id="rId3" Type="http://schemas.microsoft.com/office/2011/relationships/chartColorStyle" Target="colors458.xml"/><Relationship Id="rId2" Type="http://schemas.microsoft.com/office/2011/relationships/chartStyle" Target="style458.xml"/><Relationship Id="rId1" Type="http://schemas.openxmlformats.org/officeDocument/2006/relationships/package" Target="../embeddings/Microsoft_Excel_Worksheet457.xlsx"/></Relationships>
</file>

<file path=ppt/charts/_rels/chartEx459.xml.rels><?xml version="1.0" encoding="UTF-8" standalone="yes"?>
<Relationships xmlns="http://schemas.openxmlformats.org/package/2006/relationships"><Relationship Id="rId3" Type="http://schemas.microsoft.com/office/2011/relationships/chartColorStyle" Target="colors459.xml"/><Relationship Id="rId2" Type="http://schemas.microsoft.com/office/2011/relationships/chartStyle" Target="style459.xml"/><Relationship Id="rId1" Type="http://schemas.openxmlformats.org/officeDocument/2006/relationships/package" Target="../embeddings/Microsoft_Excel_Worksheet458.xlsx"/></Relationships>
</file>

<file path=ppt/charts/_rels/chartEx46.xml.rels><?xml version="1.0" encoding="UTF-8" standalone="yes"?>
<Relationships xmlns="http://schemas.openxmlformats.org/package/2006/relationships"><Relationship Id="rId3" Type="http://schemas.microsoft.com/office/2011/relationships/chartColorStyle" Target="colors46.xml"/><Relationship Id="rId2" Type="http://schemas.microsoft.com/office/2011/relationships/chartStyle" Target="style46.xml"/><Relationship Id="rId1" Type="http://schemas.openxmlformats.org/officeDocument/2006/relationships/package" Target="../embeddings/Microsoft_Excel_Worksheet45.xlsx"/></Relationships>
</file>

<file path=ppt/charts/_rels/chartEx460.xml.rels><?xml version="1.0" encoding="UTF-8" standalone="yes"?>
<Relationships xmlns="http://schemas.openxmlformats.org/package/2006/relationships"><Relationship Id="rId3" Type="http://schemas.microsoft.com/office/2011/relationships/chartColorStyle" Target="colors460.xml"/><Relationship Id="rId2" Type="http://schemas.microsoft.com/office/2011/relationships/chartStyle" Target="style460.xml"/><Relationship Id="rId1" Type="http://schemas.openxmlformats.org/officeDocument/2006/relationships/package" Target="../embeddings/Microsoft_Excel_Worksheet459.xlsx"/></Relationships>
</file>

<file path=ppt/charts/_rels/chartEx461.xml.rels><?xml version="1.0" encoding="UTF-8" standalone="yes"?>
<Relationships xmlns="http://schemas.openxmlformats.org/package/2006/relationships"><Relationship Id="rId3" Type="http://schemas.microsoft.com/office/2011/relationships/chartColorStyle" Target="colors461.xml"/><Relationship Id="rId2" Type="http://schemas.microsoft.com/office/2011/relationships/chartStyle" Target="style461.xml"/><Relationship Id="rId1" Type="http://schemas.openxmlformats.org/officeDocument/2006/relationships/package" Target="../embeddings/Microsoft_Excel_Worksheet460.xlsx"/></Relationships>
</file>

<file path=ppt/charts/_rels/chartEx462.xml.rels><?xml version="1.0" encoding="UTF-8" standalone="yes"?>
<Relationships xmlns="http://schemas.openxmlformats.org/package/2006/relationships"><Relationship Id="rId3" Type="http://schemas.microsoft.com/office/2011/relationships/chartColorStyle" Target="colors462.xml"/><Relationship Id="rId2" Type="http://schemas.microsoft.com/office/2011/relationships/chartStyle" Target="style462.xml"/><Relationship Id="rId1" Type="http://schemas.openxmlformats.org/officeDocument/2006/relationships/package" Target="../embeddings/Microsoft_Excel_Worksheet461.xlsx"/></Relationships>
</file>

<file path=ppt/charts/_rels/chartEx463.xml.rels><?xml version="1.0" encoding="UTF-8" standalone="yes"?>
<Relationships xmlns="http://schemas.openxmlformats.org/package/2006/relationships"><Relationship Id="rId3" Type="http://schemas.microsoft.com/office/2011/relationships/chartColorStyle" Target="colors463.xml"/><Relationship Id="rId2" Type="http://schemas.microsoft.com/office/2011/relationships/chartStyle" Target="style463.xml"/><Relationship Id="rId1" Type="http://schemas.openxmlformats.org/officeDocument/2006/relationships/package" Target="../embeddings/Microsoft_Excel_Worksheet462.xlsx"/></Relationships>
</file>

<file path=ppt/charts/_rels/chartEx464.xml.rels><?xml version="1.0" encoding="UTF-8" standalone="yes"?>
<Relationships xmlns="http://schemas.openxmlformats.org/package/2006/relationships"><Relationship Id="rId3" Type="http://schemas.microsoft.com/office/2011/relationships/chartColorStyle" Target="colors464.xml"/><Relationship Id="rId2" Type="http://schemas.microsoft.com/office/2011/relationships/chartStyle" Target="style464.xml"/><Relationship Id="rId1" Type="http://schemas.openxmlformats.org/officeDocument/2006/relationships/package" Target="../embeddings/Microsoft_Excel_Worksheet463.xlsx"/></Relationships>
</file>

<file path=ppt/charts/_rels/chartEx465.xml.rels><?xml version="1.0" encoding="UTF-8" standalone="yes"?>
<Relationships xmlns="http://schemas.openxmlformats.org/package/2006/relationships"><Relationship Id="rId3" Type="http://schemas.microsoft.com/office/2011/relationships/chartColorStyle" Target="colors465.xml"/><Relationship Id="rId2" Type="http://schemas.microsoft.com/office/2011/relationships/chartStyle" Target="style465.xml"/><Relationship Id="rId1" Type="http://schemas.openxmlformats.org/officeDocument/2006/relationships/package" Target="../embeddings/Microsoft_Excel_Worksheet464.xlsx"/></Relationships>
</file>

<file path=ppt/charts/_rels/chartEx466.xml.rels><?xml version="1.0" encoding="UTF-8" standalone="yes"?>
<Relationships xmlns="http://schemas.openxmlformats.org/package/2006/relationships"><Relationship Id="rId3" Type="http://schemas.microsoft.com/office/2011/relationships/chartColorStyle" Target="colors466.xml"/><Relationship Id="rId2" Type="http://schemas.microsoft.com/office/2011/relationships/chartStyle" Target="style466.xml"/><Relationship Id="rId1" Type="http://schemas.openxmlformats.org/officeDocument/2006/relationships/package" Target="../embeddings/Microsoft_Excel_Worksheet465.xlsx"/></Relationships>
</file>

<file path=ppt/charts/_rels/chartEx467.xml.rels><?xml version="1.0" encoding="UTF-8" standalone="yes"?>
<Relationships xmlns="http://schemas.openxmlformats.org/package/2006/relationships"><Relationship Id="rId3" Type="http://schemas.microsoft.com/office/2011/relationships/chartColorStyle" Target="colors467.xml"/><Relationship Id="rId2" Type="http://schemas.microsoft.com/office/2011/relationships/chartStyle" Target="style467.xml"/><Relationship Id="rId1" Type="http://schemas.openxmlformats.org/officeDocument/2006/relationships/package" Target="../embeddings/Microsoft_Excel_Worksheet466.xlsx"/></Relationships>
</file>

<file path=ppt/charts/_rels/chartEx468.xml.rels><?xml version="1.0" encoding="UTF-8" standalone="yes"?>
<Relationships xmlns="http://schemas.openxmlformats.org/package/2006/relationships"><Relationship Id="rId3" Type="http://schemas.microsoft.com/office/2011/relationships/chartColorStyle" Target="colors468.xml"/><Relationship Id="rId2" Type="http://schemas.microsoft.com/office/2011/relationships/chartStyle" Target="style468.xml"/><Relationship Id="rId1" Type="http://schemas.openxmlformats.org/officeDocument/2006/relationships/package" Target="../embeddings/Microsoft_Excel_Worksheet467.xlsx"/></Relationships>
</file>

<file path=ppt/charts/_rels/chartEx469.xml.rels><?xml version="1.0" encoding="UTF-8" standalone="yes"?>
<Relationships xmlns="http://schemas.openxmlformats.org/package/2006/relationships"><Relationship Id="rId3" Type="http://schemas.microsoft.com/office/2011/relationships/chartColorStyle" Target="colors469.xml"/><Relationship Id="rId2" Type="http://schemas.microsoft.com/office/2011/relationships/chartStyle" Target="style469.xml"/><Relationship Id="rId1" Type="http://schemas.openxmlformats.org/officeDocument/2006/relationships/package" Target="../embeddings/Microsoft_Excel_Worksheet468.xlsx"/></Relationships>
</file>

<file path=ppt/charts/_rels/chartEx47.xml.rels><?xml version="1.0" encoding="UTF-8" standalone="yes"?>
<Relationships xmlns="http://schemas.openxmlformats.org/package/2006/relationships"><Relationship Id="rId3" Type="http://schemas.microsoft.com/office/2011/relationships/chartColorStyle" Target="colors47.xml"/><Relationship Id="rId2" Type="http://schemas.microsoft.com/office/2011/relationships/chartStyle" Target="style47.xml"/><Relationship Id="rId1" Type="http://schemas.openxmlformats.org/officeDocument/2006/relationships/package" Target="../embeddings/Microsoft_Excel_Worksheet46.xlsx"/></Relationships>
</file>

<file path=ppt/charts/_rels/chartEx470.xml.rels><?xml version="1.0" encoding="UTF-8" standalone="yes"?>
<Relationships xmlns="http://schemas.openxmlformats.org/package/2006/relationships"><Relationship Id="rId3" Type="http://schemas.microsoft.com/office/2011/relationships/chartColorStyle" Target="colors470.xml"/><Relationship Id="rId2" Type="http://schemas.microsoft.com/office/2011/relationships/chartStyle" Target="style470.xml"/><Relationship Id="rId1" Type="http://schemas.openxmlformats.org/officeDocument/2006/relationships/package" Target="../embeddings/Microsoft_Excel_Worksheet469.xlsx"/></Relationships>
</file>

<file path=ppt/charts/_rels/chartEx471.xml.rels><?xml version="1.0" encoding="UTF-8" standalone="yes"?>
<Relationships xmlns="http://schemas.openxmlformats.org/package/2006/relationships"><Relationship Id="rId3" Type="http://schemas.microsoft.com/office/2011/relationships/chartColorStyle" Target="colors471.xml"/><Relationship Id="rId2" Type="http://schemas.microsoft.com/office/2011/relationships/chartStyle" Target="style471.xml"/><Relationship Id="rId1" Type="http://schemas.openxmlformats.org/officeDocument/2006/relationships/package" Target="../embeddings/Microsoft_Excel_Worksheet470.xlsx"/></Relationships>
</file>

<file path=ppt/charts/_rels/chartEx472.xml.rels><?xml version="1.0" encoding="UTF-8" standalone="yes"?>
<Relationships xmlns="http://schemas.openxmlformats.org/package/2006/relationships"><Relationship Id="rId3" Type="http://schemas.microsoft.com/office/2011/relationships/chartColorStyle" Target="colors472.xml"/><Relationship Id="rId2" Type="http://schemas.microsoft.com/office/2011/relationships/chartStyle" Target="style472.xml"/><Relationship Id="rId1" Type="http://schemas.openxmlformats.org/officeDocument/2006/relationships/package" Target="../embeddings/Microsoft_Excel_Worksheet471.xlsx"/></Relationships>
</file>

<file path=ppt/charts/_rels/chartEx473.xml.rels><?xml version="1.0" encoding="UTF-8" standalone="yes"?>
<Relationships xmlns="http://schemas.openxmlformats.org/package/2006/relationships"><Relationship Id="rId3" Type="http://schemas.microsoft.com/office/2011/relationships/chartColorStyle" Target="colors473.xml"/><Relationship Id="rId2" Type="http://schemas.microsoft.com/office/2011/relationships/chartStyle" Target="style473.xml"/><Relationship Id="rId1" Type="http://schemas.openxmlformats.org/officeDocument/2006/relationships/package" Target="../embeddings/Microsoft_Excel_Worksheet472.xlsx"/></Relationships>
</file>

<file path=ppt/charts/_rels/chartEx474.xml.rels><?xml version="1.0" encoding="UTF-8" standalone="yes"?>
<Relationships xmlns="http://schemas.openxmlformats.org/package/2006/relationships"><Relationship Id="rId3" Type="http://schemas.microsoft.com/office/2011/relationships/chartColorStyle" Target="colors474.xml"/><Relationship Id="rId2" Type="http://schemas.microsoft.com/office/2011/relationships/chartStyle" Target="style474.xml"/><Relationship Id="rId1" Type="http://schemas.openxmlformats.org/officeDocument/2006/relationships/package" Target="../embeddings/Microsoft_Excel_Worksheet473.xlsx"/></Relationships>
</file>

<file path=ppt/charts/_rels/chartEx475.xml.rels><?xml version="1.0" encoding="UTF-8" standalone="yes"?>
<Relationships xmlns="http://schemas.openxmlformats.org/package/2006/relationships"><Relationship Id="rId3" Type="http://schemas.microsoft.com/office/2011/relationships/chartColorStyle" Target="colors475.xml"/><Relationship Id="rId2" Type="http://schemas.microsoft.com/office/2011/relationships/chartStyle" Target="style475.xml"/><Relationship Id="rId1" Type="http://schemas.openxmlformats.org/officeDocument/2006/relationships/package" Target="../embeddings/Microsoft_Excel_Worksheet474.xlsx"/></Relationships>
</file>

<file path=ppt/charts/_rels/chartEx476.xml.rels><?xml version="1.0" encoding="UTF-8" standalone="yes"?>
<Relationships xmlns="http://schemas.openxmlformats.org/package/2006/relationships"><Relationship Id="rId3" Type="http://schemas.microsoft.com/office/2011/relationships/chartColorStyle" Target="colors476.xml"/><Relationship Id="rId2" Type="http://schemas.microsoft.com/office/2011/relationships/chartStyle" Target="style476.xml"/><Relationship Id="rId1" Type="http://schemas.openxmlformats.org/officeDocument/2006/relationships/package" Target="../embeddings/Microsoft_Excel_Worksheet475.xlsx"/></Relationships>
</file>

<file path=ppt/charts/_rels/chartEx477.xml.rels><?xml version="1.0" encoding="UTF-8" standalone="yes"?>
<Relationships xmlns="http://schemas.openxmlformats.org/package/2006/relationships"><Relationship Id="rId3" Type="http://schemas.microsoft.com/office/2011/relationships/chartColorStyle" Target="colors477.xml"/><Relationship Id="rId2" Type="http://schemas.microsoft.com/office/2011/relationships/chartStyle" Target="style477.xml"/><Relationship Id="rId1" Type="http://schemas.openxmlformats.org/officeDocument/2006/relationships/package" Target="../embeddings/Microsoft_Excel_Worksheet476.xlsx"/></Relationships>
</file>

<file path=ppt/charts/_rels/chartEx478.xml.rels><?xml version="1.0" encoding="UTF-8" standalone="yes"?>
<Relationships xmlns="http://schemas.openxmlformats.org/package/2006/relationships"><Relationship Id="rId3" Type="http://schemas.microsoft.com/office/2011/relationships/chartColorStyle" Target="colors478.xml"/><Relationship Id="rId2" Type="http://schemas.microsoft.com/office/2011/relationships/chartStyle" Target="style478.xml"/><Relationship Id="rId1" Type="http://schemas.openxmlformats.org/officeDocument/2006/relationships/package" Target="../embeddings/Microsoft_Excel_Worksheet477.xlsx"/></Relationships>
</file>

<file path=ppt/charts/_rels/chartEx479.xml.rels><?xml version="1.0" encoding="UTF-8" standalone="yes"?>
<Relationships xmlns="http://schemas.openxmlformats.org/package/2006/relationships"><Relationship Id="rId3" Type="http://schemas.microsoft.com/office/2011/relationships/chartColorStyle" Target="colors479.xml"/><Relationship Id="rId2" Type="http://schemas.microsoft.com/office/2011/relationships/chartStyle" Target="style479.xml"/><Relationship Id="rId1" Type="http://schemas.openxmlformats.org/officeDocument/2006/relationships/package" Target="../embeddings/Microsoft_Excel_Worksheet478.xlsx"/></Relationships>
</file>

<file path=ppt/charts/_rels/chartEx48.xml.rels><?xml version="1.0" encoding="UTF-8" standalone="yes"?>
<Relationships xmlns="http://schemas.openxmlformats.org/package/2006/relationships"><Relationship Id="rId3" Type="http://schemas.microsoft.com/office/2011/relationships/chartColorStyle" Target="colors48.xml"/><Relationship Id="rId2" Type="http://schemas.microsoft.com/office/2011/relationships/chartStyle" Target="style48.xml"/><Relationship Id="rId1" Type="http://schemas.openxmlformats.org/officeDocument/2006/relationships/package" Target="../embeddings/Microsoft_Excel_Worksheet47.xlsx"/></Relationships>
</file>

<file path=ppt/charts/_rels/chartEx480.xml.rels><?xml version="1.0" encoding="UTF-8" standalone="yes"?>
<Relationships xmlns="http://schemas.openxmlformats.org/package/2006/relationships"><Relationship Id="rId3" Type="http://schemas.microsoft.com/office/2011/relationships/chartColorStyle" Target="colors480.xml"/><Relationship Id="rId2" Type="http://schemas.microsoft.com/office/2011/relationships/chartStyle" Target="style480.xml"/><Relationship Id="rId1" Type="http://schemas.openxmlformats.org/officeDocument/2006/relationships/package" Target="../embeddings/Microsoft_Excel_Worksheet479.xlsx"/></Relationships>
</file>

<file path=ppt/charts/_rels/chartEx481.xml.rels><?xml version="1.0" encoding="UTF-8" standalone="yes"?>
<Relationships xmlns="http://schemas.openxmlformats.org/package/2006/relationships"><Relationship Id="rId3" Type="http://schemas.microsoft.com/office/2011/relationships/chartColorStyle" Target="colors481.xml"/><Relationship Id="rId2" Type="http://schemas.microsoft.com/office/2011/relationships/chartStyle" Target="style481.xml"/><Relationship Id="rId1" Type="http://schemas.openxmlformats.org/officeDocument/2006/relationships/package" Target="../embeddings/Microsoft_Excel_Worksheet480.xlsx"/></Relationships>
</file>

<file path=ppt/charts/_rels/chartEx482.xml.rels><?xml version="1.0" encoding="UTF-8" standalone="yes"?>
<Relationships xmlns="http://schemas.openxmlformats.org/package/2006/relationships"><Relationship Id="rId3" Type="http://schemas.microsoft.com/office/2011/relationships/chartColorStyle" Target="colors482.xml"/><Relationship Id="rId2" Type="http://schemas.microsoft.com/office/2011/relationships/chartStyle" Target="style482.xml"/><Relationship Id="rId1" Type="http://schemas.openxmlformats.org/officeDocument/2006/relationships/package" Target="../embeddings/Microsoft_Excel_Worksheet481.xlsx"/></Relationships>
</file>

<file path=ppt/charts/_rels/chartEx483.xml.rels><?xml version="1.0" encoding="UTF-8" standalone="yes"?>
<Relationships xmlns="http://schemas.openxmlformats.org/package/2006/relationships"><Relationship Id="rId3" Type="http://schemas.microsoft.com/office/2011/relationships/chartColorStyle" Target="colors483.xml"/><Relationship Id="rId2" Type="http://schemas.microsoft.com/office/2011/relationships/chartStyle" Target="style483.xml"/><Relationship Id="rId1" Type="http://schemas.openxmlformats.org/officeDocument/2006/relationships/package" Target="../embeddings/Microsoft_Excel_Worksheet482.xlsx"/></Relationships>
</file>

<file path=ppt/charts/_rels/chartEx484.xml.rels><?xml version="1.0" encoding="UTF-8" standalone="yes"?>
<Relationships xmlns="http://schemas.openxmlformats.org/package/2006/relationships"><Relationship Id="rId3" Type="http://schemas.microsoft.com/office/2011/relationships/chartColorStyle" Target="colors484.xml"/><Relationship Id="rId2" Type="http://schemas.microsoft.com/office/2011/relationships/chartStyle" Target="style484.xml"/><Relationship Id="rId1" Type="http://schemas.openxmlformats.org/officeDocument/2006/relationships/package" Target="../embeddings/Microsoft_Excel_Worksheet483.xlsx"/></Relationships>
</file>

<file path=ppt/charts/_rels/chartEx485.xml.rels><?xml version="1.0" encoding="UTF-8" standalone="yes"?>
<Relationships xmlns="http://schemas.openxmlformats.org/package/2006/relationships"><Relationship Id="rId3" Type="http://schemas.microsoft.com/office/2011/relationships/chartColorStyle" Target="colors485.xml"/><Relationship Id="rId2" Type="http://schemas.microsoft.com/office/2011/relationships/chartStyle" Target="style485.xml"/><Relationship Id="rId1" Type="http://schemas.openxmlformats.org/officeDocument/2006/relationships/package" Target="../embeddings/Microsoft_Excel_Worksheet484.xlsx"/></Relationships>
</file>

<file path=ppt/charts/_rels/chartEx486.xml.rels><?xml version="1.0" encoding="UTF-8" standalone="yes"?>
<Relationships xmlns="http://schemas.openxmlformats.org/package/2006/relationships"><Relationship Id="rId3" Type="http://schemas.microsoft.com/office/2011/relationships/chartColorStyle" Target="colors486.xml"/><Relationship Id="rId2" Type="http://schemas.microsoft.com/office/2011/relationships/chartStyle" Target="style486.xml"/><Relationship Id="rId1" Type="http://schemas.openxmlformats.org/officeDocument/2006/relationships/package" Target="../embeddings/Microsoft_Excel_Worksheet485.xlsx"/></Relationships>
</file>

<file path=ppt/charts/_rels/chartEx487.xml.rels><?xml version="1.0" encoding="UTF-8" standalone="yes"?>
<Relationships xmlns="http://schemas.openxmlformats.org/package/2006/relationships"><Relationship Id="rId3" Type="http://schemas.microsoft.com/office/2011/relationships/chartColorStyle" Target="colors487.xml"/><Relationship Id="rId2" Type="http://schemas.microsoft.com/office/2011/relationships/chartStyle" Target="style487.xml"/><Relationship Id="rId1" Type="http://schemas.openxmlformats.org/officeDocument/2006/relationships/package" Target="../embeddings/Microsoft_Excel_Worksheet486.xlsx"/></Relationships>
</file>

<file path=ppt/charts/_rels/chartEx488.xml.rels><?xml version="1.0" encoding="UTF-8" standalone="yes"?>
<Relationships xmlns="http://schemas.openxmlformats.org/package/2006/relationships"><Relationship Id="rId3" Type="http://schemas.microsoft.com/office/2011/relationships/chartColorStyle" Target="colors488.xml"/><Relationship Id="rId2" Type="http://schemas.microsoft.com/office/2011/relationships/chartStyle" Target="style488.xml"/><Relationship Id="rId1" Type="http://schemas.openxmlformats.org/officeDocument/2006/relationships/package" Target="../embeddings/Microsoft_Excel_Worksheet487.xlsx"/></Relationships>
</file>

<file path=ppt/charts/_rels/chartEx489.xml.rels><?xml version="1.0" encoding="UTF-8" standalone="yes"?>
<Relationships xmlns="http://schemas.openxmlformats.org/package/2006/relationships"><Relationship Id="rId3" Type="http://schemas.microsoft.com/office/2011/relationships/chartColorStyle" Target="colors489.xml"/><Relationship Id="rId2" Type="http://schemas.microsoft.com/office/2011/relationships/chartStyle" Target="style489.xml"/><Relationship Id="rId1" Type="http://schemas.openxmlformats.org/officeDocument/2006/relationships/package" Target="../embeddings/Microsoft_Excel_Worksheet488.xlsx"/></Relationships>
</file>

<file path=ppt/charts/_rels/chartEx49.xml.rels><?xml version="1.0" encoding="UTF-8" standalone="yes"?>
<Relationships xmlns="http://schemas.openxmlformats.org/package/2006/relationships"><Relationship Id="rId3" Type="http://schemas.microsoft.com/office/2011/relationships/chartColorStyle" Target="colors49.xml"/><Relationship Id="rId2" Type="http://schemas.microsoft.com/office/2011/relationships/chartStyle" Target="style49.xml"/><Relationship Id="rId1" Type="http://schemas.openxmlformats.org/officeDocument/2006/relationships/package" Target="../embeddings/Microsoft_Excel_Worksheet48.xlsx"/></Relationships>
</file>

<file path=ppt/charts/_rels/chartEx490.xml.rels><?xml version="1.0" encoding="UTF-8" standalone="yes"?>
<Relationships xmlns="http://schemas.openxmlformats.org/package/2006/relationships"><Relationship Id="rId3" Type="http://schemas.microsoft.com/office/2011/relationships/chartColorStyle" Target="colors490.xml"/><Relationship Id="rId2" Type="http://schemas.microsoft.com/office/2011/relationships/chartStyle" Target="style490.xml"/><Relationship Id="rId1" Type="http://schemas.openxmlformats.org/officeDocument/2006/relationships/package" Target="../embeddings/Microsoft_Excel_Worksheet489.xlsx"/></Relationships>
</file>

<file path=ppt/charts/_rels/chartEx491.xml.rels><?xml version="1.0" encoding="UTF-8" standalone="yes"?>
<Relationships xmlns="http://schemas.openxmlformats.org/package/2006/relationships"><Relationship Id="rId3" Type="http://schemas.microsoft.com/office/2011/relationships/chartColorStyle" Target="colors491.xml"/><Relationship Id="rId2" Type="http://schemas.microsoft.com/office/2011/relationships/chartStyle" Target="style491.xml"/><Relationship Id="rId1" Type="http://schemas.openxmlformats.org/officeDocument/2006/relationships/package" Target="../embeddings/Microsoft_Excel_Worksheet490.xlsx"/></Relationships>
</file>

<file path=ppt/charts/_rels/chartEx492.xml.rels><?xml version="1.0" encoding="UTF-8" standalone="yes"?>
<Relationships xmlns="http://schemas.openxmlformats.org/package/2006/relationships"><Relationship Id="rId3" Type="http://schemas.microsoft.com/office/2011/relationships/chartColorStyle" Target="colors492.xml"/><Relationship Id="rId2" Type="http://schemas.microsoft.com/office/2011/relationships/chartStyle" Target="style492.xml"/><Relationship Id="rId1" Type="http://schemas.openxmlformats.org/officeDocument/2006/relationships/package" Target="../embeddings/Microsoft_Excel_Worksheet491.xlsx"/></Relationships>
</file>

<file path=ppt/charts/_rels/chartEx493.xml.rels><?xml version="1.0" encoding="UTF-8" standalone="yes"?>
<Relationships xmlns="http://schemas.openxmlformats.org/package/2006/relationships"><Relationship Id="rId3" Type="http://schemas.microsoft.com/office/2011/relationships/chartColorStyle" Target="colors493.xml"/><Relationship Id="rId2" Type="http://schemas.microsoft.com/office/2011/relationships/chartStyle" Target="style493.xml"/><Relationship Id="rId1" Type="http://schemas.openxmlformats.org/officeDocument/2006/relationships/package" Target="../embeddings/Microsoft_Excel_Worksheet492.xlsx"/></Relationships>
</file>

<file path=ppt/charts/_rels/chartEx494.xml.rels><?xml version="1.0" encoding="UTF-8" standalone="yes"?>
<Relationships xmlns="http://schemas.openxmlformats.org/package/2006/relationships"><Relationship Id="rId3" Type="http://schemas.microsoft.com/office/2011/relationships/chartColorStyle" Target="colors494.xml"/><Relationship Id="rId2" Type="http://schemas.microsoft.com/office/2011/relationships/chartStyle" Target="style494.xml"/><Relationship Id="rId1" Type="http://schemas.openxmlformats.org/officeDocument/2006/relationships/package" Target="../embeddings/Microsoft_Excel_Worksheet493.xlsx"/></Relationships>
</file>

<file path=ppt/charts/_rels/chartEx495.xml.rels><?xml version="1.0" encoding="UTF-8" standalone="yes"?>
<Relationships xmlns="http://schemas.openxmlformats.org/package/2006/relationships"><Relationship Id="rId3" Type="http://schemas.microsoft.com/office/2011/relationships/chartColorStyle" Target="colors495.xml"/><Relationship Id="rId2" Type="http://schemas.microsoft.com/office/2011/relationships/chartStyle" Target="style495.xml"/><Relationship Id="rId1" Type="http://schemas.openxmlformats.org/officeDocument/2006/relationships/package" Target="../embeddings/Microsoft_Excel_Worksheet494.xlsx"/></Relationships>
</file>

<file path=ppt/charts/_rels/chartEx496.xml.rels><?xml version="1.0" encoding="UTF-8" standalone="yes"?>
<Relationships xmlns="http://schemas.openxmlformats.org/package/2006/relationships"><Relationship Id="rId3" Type="http://schemas.microsoft.com/office/2011/relationships/chartColorStyle" Target="colors496.xml"/><Relationship Id="rId2" Type="http://schemas.microsoft.com/office/2011/relationships/chartStyle" Target="style496.xml"/><Relationship Id="rId1" Type="http://schemas.openxmlformats.org/officeDocument/2006/relationships/package" Target="../embeddings/Microsoft_Excel_Worksheet495.xlsx"/></Relationships>
</file>

<file path=ppt/charts/_rels/chartEx497.xml.rels><?xml version="1.0" encoding="UTF-8" standalone="yes"?>
<Relationships xmlns="http://schemas.openxmlformats.org/package/2006/relationships"><Relationship Id="rId3" Type="http://schemas.microsoft.com/office/2011/relationships/chartColorStyle" Target="colors497.xml"/><Relationship Id="rId2" Type="http://schemas.microsoft.com/office/2011/relationships/chartStyle" Target="style497.xml"/><Relationship Id="rId1" Type="http://schemas.openxmlformats.org/officeDocument/2006/relationships/package" Target="../embeddings/Microsoft_Excel_Worksheet496.xlsx"/></Relationships>
</file>

<file path=ppt/charts/_rels/chartEx498.xml.rels><?xml version="1.0" encoding="UTF-8" standalone="yes"?>
<Relationships xmlns="http://schemas.openxmlformats.org/package/2006/relationships"><Relationship Id="rId3" Type="http://schemas.microsoft.com/office/2011/relationships/chartColorStyle" Target="colors498.xml"/><Relationship Id="rId2" Type="http://schemas.microsoft.com/office/2011/relationships/chartStyle" Target="style498.xml"/><Relationship Id="rId1" Type="http://schemas.openxmlformats.org/officeDocument/2006/relationships/package" Target="../embeddings/Microsoft_Excel_Worksheet497.xlsx"/></Relationships>
</file>

<file path=ppt/charts/_rels/chartEx499.xml.rels><?xml version="1.0" encoding="UTF-8" standalone="yes"?>
<Relationships xmlns="http://schemas.openxmlformats.org/package/2006/relationships"><Relationship Id="rId3" Type="http://schemas.microsoft.com/office/2011/relationships/chartColorStyle" Target="colors499.xml"/><Relationship Id="rId2" Type="http://schemas.microsoft.com/office/2011/relationships/chartStyle" Target="style499.xml"/><Relationship Id="rId1" Type="http://schemas.openxmlformats.org/officeDocument/2006/relationships/package" Target="../embeddings/Microsoft_Excel_Worksheet498.xlsx"/></Relationships>
</file>

<file path=ppt/charts/_rels/chartEx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Microsoft_Excel_Worksheet4.xlsx"/></Relationships>
</file>

<file path=ppt/charts/_rels/chartEx50.xml.rels><?xml version="1.0" encoding="UTF-8" standalone="yes"?>
<Relationships xmlns="http://schemas.openxmlformats.org/package/2006/relationships"><Relationship Id="rId3" Type="http://schemas.microsoft.com/office/2011/relationships/chartColorStyle" Target="colors50.xml"/><Relationship Id="rId2" Type="http://schemas.microsoft.com/office/2011/relationships/chartStyle" Target="style50.xml"/><Relationship Id="rId1" Type="http://schemas.openxmlformats.org/officeDocument/2006/relationships/package" Target="../embeddings/Microsoft_Excel_Worksheet49.xlsx"/></Relationships>
</file>

<file path=ppt/charts/_rels/chartEx500.xml.rels><?xml version="1.0" encoding="UTF-8" standalone="yes"?>
<Relationships xmlns="http://schemas.openxmlformats.org/package/2006/relationships"><Relationship Id="rId3" Type="http://schemas.microsoft.com/office/2011/relationships/chartColorStyle" Target="colors500.xml"/><Relationship Id="rId2" Type="http://schemas.microsoft.com/office/2011/relationships/chartStyle" Target="style500.xml"/><Relationship Id="rId1" Type="http://schemas.openxmlformats.org/officeDocument/2006/relationships/package" Target="../embeddings/Microsoft_Excel_Worksheet499.xlsx"/></Relationships>
</file>

<file path=ppt/charts/_rels/chartEx501.xml.rels><?xml version="1.0" encoding="UTF-8" standalone="yes"?>
<Relationships xmlns="http://schemas.openxmlformats.org/package/2006/relationships"><Relationship Id="rId3" Type="http://schemas.microsoft.com/office/2011/relationships/chartColorStyle" Target="colors501.xml"/><Relationship Id="rId2" Type="http://schemas.microsoft.com/office/2011/relationships/chartStyle" Target="style501.xml"/><Relationship Id="rId1" Type="http://schemas.openxmlformats.org/officeDocument/2006/relationships/package" Target="../embeddings/Microsoft_Excel_Worksheet500.xlsx"/></Relationships>
</file>

<file path=ppt/charts/_rels/chartEx502.xml.rels><?xml version="1.0" encoding="UTF-8" standalone="yes"?>
<Relationships xmlns="http://schemas.openxmlformats.org/package/2006/relationships"><Relationship Id="rId3" Type="http://schemas.microsoft.com/office/2011/relationships/chartColorStyle" Target="colors502.xml"/><Relationship Id="rId2" Type="http://schemas.microsoft.com/office/2011/relationships/chartStyle" Target="style502.xml"/><Relationship Id="rId1" Type="http://schemas.openxmlformats.org/officeDocument/2006/relationships/package" Target="../embeddings/Microsoft_Excel_Worksheet501.xlsx"/></Relationships>
</file>

<file path=ppt/charts/_rels/chartEx503.xml.rels><?xml version="1.0" encoding="UTF-8" standalone="yes"?>
<Relationships xmlns="http://schemas.openxmlformats.org/package/2006/relationships"><Relationship Id="rId3" Type="http://schemas.microsoft.com/office/2011/relationships/chartColorStyle" Target="colors503.xml"/><Relationship Id="rId2" Type="http://schemas.microsoft.com/office/2011/relationships/chartStyle" Target="style503.xml"/><Relationship Id="rId1" Type="http://schemas.openxmlformats.org/officeDocument/2006/relationships/package" Target="../embeddings/Microsoft_Excel_Worksheet502.xlsx"/></Relationships>
</file>

<file path=ppt/charts/_rels/chartEx504.xml.rels><?xml version="1.0" encoding="UTF-8" standalone="yes"?>
<Relationships xmlns="http://schemas.openxmlformats.org/package/2006/relationships"><Relationship Id="rId3" Type="http://schemas.microsoft.com/office/2011/relationships/chartColorStyle" Target="colors504.xml"/><Relationship Id="rId2" Type="http://schemas.microsoft.com/office/2011/relationships/chartStyle" Target="style504.xml"/><Relationship Id="rId1" Type="http://schemas.openxmlformats.org/officeDocument/2006/relationships/package" Target="../embeddings/Microsoft_Excel_Worksheet503.xlsx"/></Relationships>
</file>

<file path=ppt/charts/_rels/chartEx505.xml.rels><?xml version="1.0" encoding="UTF-8" standalone="yes"?>
<Relationships xmlns="http://schemas.openxmlformats.org/package/2006/relationships"><Relationship Id="rId3" Type="http://schemas.microsoft.com/office/2011/relationships/chartColorStyle" Target="colors505.xml"/><Relationship Id="rId2" Type="http://schemas.microsoft.com/office/2011/relationships/chartStyle" Target="style505.xml"/><Relationship Id="rId1" Type="http://schemas.openxmlformats.org/officeDocument/2006/relationships/package" Target="../embeddings/Microsoft_Excel_Worksheet504.xlsx"/></Relationships>
</file>

<file path=ppt/charts/_rels/chartEx506.xml.rels><?xml version="1.0" encoding="UTF-8" standalone="yes"?>
<Relationships xmlns="http://schemas.openxmlformats.org/package/2006/relationships"><Relationship Id="rId3" Type="http://schemas.microsoft.com/office/2011/relationships/chartColorStyle" Target="colors506.xml"/><Relationship Id="rId2" Type="http://schemas.microsoft.com/office/2011/relationships/chartStyle" Target="style506.xml"/><Relationship Id="rId1" Type="http://schemas.openxmlformats.org/officeDocument/2006/relationships/package" Target="../embeddings/Microsoft_Excel_Worksheet505.xlsx"/></Relationships>
</file>

<file path=ppt/charts/_rels/chartEx507.xml.rels><?xml version="1.0" encoding="UTF-8" standalone="yes"?>
<Relationships xmlns="http://schemas.openxmlformats.org/package/2006/relationships"><Relationship Id="rId3" Type="http://schemas.microsoft.com/office/2011/relationships/chartColorStyle" Target="colors507.xml"/><Relationship Id="rId2" Type="http://schemas.microsoft.com/office/2011/relationships/chartStyle" Target="style507.xml"/><Relationship Id="rId1" Type="http://schemas.openxmlformats.org/officeDocument/2006/relationships/package" Target="../embeddings/Microsoft_Excel_Worksheet506.xlsx"/></Relationships>
</file>

<file path=ppt/charts/_rels/chartEx508.xml.rels><?xml version="1.0" encoding="UTF-8" standalone="yes"?>
<Relationships xmlns="http://schemas.openxmlformats.org/package/2006/relationships"><Relationship Id="rId3" Type="http://schemas.microsoft.com/office/2011/relationships/chartColorStyle" Target="colors508.xml"/><Relationship Id="rId2" Type="http://schemas.microsoft.com/office/2011/relationships/chartStyle" Target="style508.xml"/><Relationship Id="rId1" Type="http://schemas.openxmlformats.org/officeDocument/2006/relationships/package" Target="../embeddings/Microsoft_Excel_Worksheet507.xlsx"/></Relationships>
</file>

<file path=ppt/charts/_rels/chartEx509.xml.rels><?xml version="1.0" encoding="UTF-8" standalone="yes"?>
<Relationships xmlns="http://schemas.openxmlformats.org/package/2006/relationships"><Relationship Id="rId3" Type="http://schemas.microsoft.com/office/2011/relationships/chartColorStyle" Target="colors509.xml"/><Relationship Id="rId2" Type="http://schemas.microsoft.com/office/2011/relationships/chartStyle" Target="style509.xml"/><Relationship Id="rId1" Type="http://schemas.openxmlformats.org/officeDocument/2006/relationships/package" Target="../embeddings/Microsoft_Excel_Worksheet508.xlsx"/></Relationships>
</file>

<file path=ppt/charts/_rels/chartEx51.xml.rels><?xml version="1.0" encoding="UTF-8" standalone="yes"?>
<Relationships xmlns="http://schemas.openxmlformats.org/package/2006/relationships"><Relationship Id="rId3" Type="http://schemas.microsoft.com/office/2011/relationships/chartColorStyle" Target="colors51.xml"/><Relationship Id="rId2" Type="http://schemas.microsoft.com/office/2011/relationships/chartStyle" Target="style51.xml"/><Relationship Id="rId1" Type="http://schemas.openxmlformats.org/officeDocument/2006/relationships/package" Target="../embeddings/Microsoft_Excel_Worksheet50.xlsx"/></Relationships>
</file>

<file path=ppt/charts/_rels/chartEx510.xml.rels><?xml version="1.0" encoding="UTF-8" standalone="yes"?>
<Relationships xmlns="http://schemas.openxmlformats.org/package/2006/relationships"><Relationship Id="rId3" Type="http://schemas.microsoft.com/office/2011/relationships/chartColorStyle" Target="colors510.xml"/><Relationship Id="rId2" Type="http://schemas.microsoft.com/office/2011/relationships/chartStyle" Target="style510.xml"/><Relationship Id="rId1" Type="http://schemas.openxmlformats.org/officeDocument/2006/relationships/package" Target="../embeddings/Microsoft_Excel_Worksheet509.xlsx"/></Relationships>
</file>

<file path=ppt/charts/_rels/chartEx511.xml.rels><?xml version="1.0" encoding="UTF-8" standalone="yes"?>
<Relationships xmlns="http://schemas.openxmlformats.org/package/2006/relationships"><Relationship Id="rId3" Type="http://schemas.microsoft.com/office/2011/relationships/chartColorStyle" Target="colors511.xml"/><Relationship Id="rId2" Type="http://schemas.microsoft.com/office/2011/relationships/chartStyle" Target="style511.xml"/><Relationship Id="rId1" Type="http://schemas.openxmlformats.org/officeDocument/2006/relationships/package" Target="../embeddings/Microsoft_Excel_Worksheet510.xlsx"/></Relationships>
</file>

<file path=ppt/charts/_rels/chartEx512.xml.rels><?xml version="1.0" encoding="UTF-8" standalone="yes"?>
<Relationships xmlns="http://schemas.openxmlformats.org/package/2006/relationships"><Relationship Id="rId3" Type="http://schemas.microsoft.com/office/2011/relationships/chartColorStyle" Target="colors512.xml"/><Relationship Id="rId2" Type="http://schemas.microsoft.com/office/2011/relationships/chartStyle" Target="style512.xml"/><Relationship Id="rId1" Type="http://schemas.openxmlformats.org/officeDocument/2006/relationships/package" Target="../embeddings/Microsoft_Excel_Worksheet511.xlsx"/></Relationships>
</file>

<file path=ppt/charts/_rels/chartEx513.xml.rels><?xml version="1.0" encoding="UTF-8" standalone="yes"?>
<Relationships xmlns="http://schemas.openxmlformats.org/package/2006/relationships"><Relationship Id="rId3" Type="http://schemas.microsoft.com/office/2011/relationships/chartColorStyle" Target="colors513.xml"/><Relationship Id="rId2" Type="http://schemas.microsoft.com/office/2011/relationships/chartStyle" Target="style513.xml"/><Relationship Id="rId1" Type="http://schemas.openxmlformats.org/officeDocument/2006/relationships/package" Target="../embeddings/Microsoft_Excel_Worksheet512.xlsx"/></Relationships>
</file>

<file path=ppt/charts/_rels/chartEx514.xml.rels><?xml version="1.0" encoding="UTF-8" standalone="yes"?>
<Relationships xmlns="http://schemas.openxmlformats.org/package/2006/relationships"><Relationship Id="rId3" Type="http://schemas.microsoft.com/office/2011/relationships/chartColorStyle" Target="colors514.xml"/><Relationship Id="rId2" Type="http://schemas.microsoft.com/office/2011/relationships/chartStyle" Target="style514.xml"/><Relationship Id="rId1" Type="http://schemas.openxmlformats.org/officeDocument/2006/relationships/package" Target="../embeddings/Microsoft_Excel_Worksheet513.xlsx"/></Relationships>
</file>

<file path=ppt/charts/_rels/chartEx515.xml.rels><?xml version="1.0" encoding="UTF-8" standalone="yes"?>
<Relationships xmlns="http://schemas.openxmlformats.org/package/2006/relationships"><Relationship Id="rId3" Type="http://schemas.microsoft.com/office/2011/relationships/chartColorStyle" Target="colors515.xml"/><Relationship Id="rId2" Type="http://schemas.microsoft.com/office/2011/relationships/chartStyle" Target="style515.xml"/><Relationship Id="rId1" Type="http://schemas.openxmlformats.org/officeDocument/2006/relationships/package" Target="../embeddings/Microsoft_Excel_Worksheet514.xlsx"/></Relationships>
</file>

<file path=ppt/charts/_rels/chartEx516.xml.rels><?xml version="1.0" encoding="UTF-8" standalone="yes"?>
<Relationships xmlns="http://schemas.openxmlformats.org/package/2006/relationships"><Relationship Id="rId3" Type="http://schemas.microsoft.com/office/2011/relationships/chartColorStyle" Target="colors516.xml"/><Relationship Id="rId2" Type="http://schemas.microsoft.com/office/2011/relationships/chartStyle" Target="style516.xml"/><Relationship Id="rId1" Type="http://schemas.openxmlformats.org/officeDocument/2006/relationships/package" Target="../embeddings/Microsoft_Excel_Worksheet515.xlsx"/></Relationships>
</file>

<file path=ppt/charts/_rels/chartEx517.xml.rels><?xml version="1.0" encoding="UTF-8" standalone="yes"?>
<Relationships xmlns="http://schemas.openxmlformats.org/package/2006/relationships"><Relationship Id="rId3" Type="http://schemas.microsoft.com/office/2011/relationships/chartColorStyle" Target="colors517.xml"/><Relationship Id="rId2" Type="http://schemas.microsoft.com/office/2011/relationships/chartStyle" Target="style517.xml"/><Relationship Id="rId1" Type="http://schemas.openxmlformats.org/officeDocument/2006/relationships/package" Target="../embeddings/Microsoft_Excel_Worksheet516.xlsx"/></Relationships>
</file>

<file path=ppt/charts/_rels/chartEx518.xml.rels><?xml version="1.0" encoding="UTF-8" standalone="yes"?>
<Relationships xmlns="http://schemas.openxmlformats.org/package/2006/relationships"><Relationship Id="rId3" Type="http://schemas.microsoft.com/office/2011/relationships/chartColorStyle" Target="colors518.xml"/><Relationship Id="rId2" Type="http://schemas.microsoft.com/office/2011/relationships/chartStyle" Target="style518.xml"/><Relationship Id="rId1" Type="http://schemas.openxmlformats.org/officeDocument/2006/relationships/package" Target="../embeddings/Microsoft_Excel_Worksheet517.xlsx"/></Relationships>
</file>

<file path=ppt/charts/_rels/chartEx519.xml.rels><?xml version="1.0" encoding="UTF-8" standalone="yes"?>
<Relationships xmlns="http://schemas.openxmlformats.org/package/2006/relationships"><Relationship Id="rId3" Type="http://schemas.microsoft.com/office/2011/relationships/chartColorStyle" Target="colors519.xml"/><Relationship Id="rId2" Type="http://schemas.microsoft.com/office/2011/relationships/chartStyle" Target="style519.xml"/><Relationship Id="rId1" Type="http://schemas.openxmlformats.org/officeDocument/2006/relationships/package" Target="../embeddings/Microsoft_Excel_Worksheet518.xlsx"/></Relationships>
</file>

<file path=ppt/charts/_rels/chartEx52.xml.rels><?xml version="1.0" encoding="UTF-8" standalone="yes"?>
<Relationships xmlns="http://schemas.openxmlformats.org/package/2006/relationships"><Relationship Id="rId3" Type="http://schemas.microsoft.com/office/2011/relationships/chartColorStyle" Target="colors52.xml"/><Relationship Id="rId2" Type="http://schemas.microsoft.com/office/2011/relationships/chartStyle" Target="style52.xml"/><Relationship Id="rId1" Type="http://schemas.openxmlformats.org/officeDocument/2006/relationships/package" Target="../embeddings/Microsoft_Excel_Worksheet51.xlsx"/></Relationships>
</file>

<file path=ppt/charts/_rels/chartEx520.xml.rels><?xml version="1.0" encoding="UTF-8" standalone="yes"?>
<Relationships xmlns="http://schemas.openxmlformats.org/package/2006/relationships"><Relationship Id="rId3" Type="http://schemas.microsoft.com/office/2011/relationships/chartColorStyle" Target="colors520.xml"/><Relationship Id="rId2" Type="http://schemas.microsoft.com/office/2011/relationships/chartStyle" Target="style520.xml"/><Relationship Id="rId1" Type="http://schemas.openxmlformats.org/officeDocument/2006/relationships/package" Target="../embeddings/Microsoft_Excel_Worksheet519.xlsx"/></Relationships>
</file>

<file path=ppt/charts/_rels/chartEx521.xml.rels><?xml version="1.0" encoding="UTF-8" standalone="yes"?>
<Relationships xmlns="http://schemas.openxmlformats.org/package/2006/relationships"><Relationship Id="rId3" Type="http://schemas.microsoft.com/office/2011/relationships/chartColorStyle" Target="colors521.xml"/><Relationship Id="rId2" Type="http://schemas.microsoft.com/office/2011/relationships/chartStyle" Target="style521.xml"/><Relationship Id="rId1" Type="http://schemas.openxmlformats.org/officeDocument/2006/relationships/package" Target="../embeddings/Microsoft_Excel_Worksheet520.xlsx"/></Relationships>
</file>

<file path=ppt/charts/_rels/chartEx522.xml.rels><?xml version="1.0" encoding="UTF-8" standalone="yes"?>
<Relationships xmlns="http://schemas.openxmlformats.org/package/2006/relationships"><Relationship Id="rId3" Type="http://schemas.microsoft.com/office/2011/relationships/chartColorStyle" Target="colors522.xml"/><Relationship Id="rId2" Type="http://schemas.microsoft.com/office/2011/relationships/chartStyle" Target="style522.xml"/><Relationship Id="rId1" Type="http://schemas.openxmlformats.org/officeDocument/2006/relationships/package" Target="../embeddings/Microsoft_Excel_Worksheet521.xlsx"/></Relationships>
</file>

<file path=ppt/charts/_rels/chartEx523.xml.rels><?xml version="1.0" encoding="UTF-8" standalone="yes"?>
<Relationships xmlns="http://schemas.openxmlformats.org/package/2006/relationships"><Relationship Id="rId3" Type="http://schemas.microsoft.com/office/2011/relationships/chartColorStyle" Target="colors523.xml"/><Relationship Id="rId2" Type="http://schemas.microsoft.com/office/2011/relationships/chartStyle" Target="style523.xml"/><Relationship Id="rId1" Type="http://schemas.openxmlformats.org/officeDocument/2006/relationships/package" Target="../embeddings/Microsoft_Excel_Worksheet522.xlsx"/></Relationships>
</file>

<file path=ppt/charts/_rels/chartEx524.xml.rels><?xml version="1.0" encoding="UTF-8" standalone="yes"?>
<Relationships xmlns="http://schemas.openxmlformats.org/package/2006/relationships"><Relationship Id="rId3" Type="http://schemas.microsoft.com/office/2011/relationships/chartColorStyle" Target="colors524.xml"/><Relationship Id="rId2" Type="http://schemas.microsoft.com/office/2011/relationships/chartStyle" Target="style524.xml"/><Relationship Id="rId1" Type="http://schemas.openxmlformats.org/officeDocument/2006/relationships/package" Target="../embeddings/Microsoft_Excel_Worksheet523.xlsx"/></Relationships>
</file>

<file path=ppt/charts/_rels/chartEx525.xml.rels><?xml version="1.0" encoding="UTF-8" standalone="yes"?>
<Relationships xmlns="http://schemas.openxmlformats.org/package/2006/relationships"><Relationship Id="rId3" Type="http://schemas.microsoft.com/office/2011/relationships/chartColorStyle" Target="colors525.xml"/><Relationship Id="rId2" Type="http://schemas.microsoft.com/office/2011/relationships/chartStyle" Target="style525.xml"/><Relationship Id="rId1" Type="http://schemas.openxmlformats.org/officeDocument/2006/relationships/package" Target="../embeddings/Microsoft_Excel_Worksheet524.xlsx"/></Relationships>
</file>

<file path=ppt/charts/_rels/chartEx526.xml.rels><?xml version="1.0" encoding="UTF-8" standalone="yes"?>
<Relationships xmlns="http://schemas.openxmlformats.org/package/2006/relationships"><Relationship Id="rId3" Type="http://schemas.microsoft.com/office/2011/relationships/chartColorStyle" Target="colors526.xml"/><Relationship Id="rId2" Type="http://schemas.microsoft.com/office/2011/relationships/chartStyle" Target="style526.xml"/><Relationship Id="rId1" Type="http://schemas.openxmlformats.org/officeDocument/2006/relationships/package" Target="../embeddings/Microsoft_Excel_Worksheet525.xlsx"/></Relationships>
</file>

<file path=ppt/charts/_rels/chartEx527.xml.rels><?xml version="1.0" encoding="UTF-8" standalone="yes"?>
<Relationships xmlns="http://schemas.openxmlformats.org/package/2006/relationships"><Relationship Id="rId3" Type="http://schemas.microsoft.com/office/2011/relationships/chartColorStyle" Target="colors527.xml"/><Relationship Id="rId2" Type="http://schemas.microsoft.com/office/2011/relationships/chartStyle" Target="style527.xml"/><Relationship Id="rId1" Type="http://schemas.openxmlformats.org/officeDocument/2006/relationships/package" Target="../embeddings/Microsoft_Excel_Worksheet526.xlsx"/></Relationships>
</file>

<file path=ppt/charts/_rels/chartEx528.xml.rels><?xml version="1.0" encoding="UTF-8" standalone="yes"?>
<Relationships xmlns="http://schemas.openxmlformats.org/package/2006/relationships"><Relationship Id="rId3" Type="http://schemas.microsoft.com/office/2011/relationships/chartColorStyle" Target="colors528.xml"/><Relationship Id="rId2" Type="http://schemas.microsoft.com/office/2011/relationships/chartStyle" Target="style528.xml"/><Relationship Id="rId1" Type="http://schemas.openxmlformats.org/officeDocument/2006/relationships/package" Target="../embeddings/Microsoft_Excel_Worksheet527.xlsx"/></Relationships>
</file>

<file path=ppt/charts/_rels/chartEx529.xml.rels><?xml version="1.0" encoding="UTF-8" standalone="yes"?>
<Relationships xmlns="http://schemas.openxmlformats.org/package/2006/relationships"><Relationship Id="rId3" Type="http://schemas.microsoft.com/office/2011/relationships/chartColorStyle" Target="colors529.xml"/><Relationship Id="rId2" Type="http://schemas.microsoft.com/office/2011/relationships/chartStyle" Target="style529.xml"/><Relationship Id="rId1" Type="http://schemas.openxmlformats.org/officeDocument/2006/relationships/package" Target="../embeddings/Microsoft_Excel_Worksheet528.xlsx"/></Relationships>
</file>

<file path=ppt/charts/_rels/chartEx53.xml.rels><?xml version="1.0" encoding="UTF-8" standalone="yes"?>
<Relationships xmlns="http://schemas.openxmlformats.org/package/2006/relationships"><Relationship Id="rId3" Type="http://schemas.microsoft.com/office/2011/relationships/chartColorStyle" Target="colors53.xml"/><Relationship Id="rId2" Type="http://schemas.microsoft.com/office/2011/relationships/chartStyle" Target="style53.xml"/><Relationship Id="rId1" Type="http://schemas.openxmlformats.org/officeDocument/2006/relationships/package" Target="../embeddings/Microsoft_Excel_Worksheet52.xlsx"/></Relationships>
</file>

<file path=ppt/charts/_rels/chartEx530.xml.rels><?xml version="1.0" encoding="UTF-8" standalone="yes"?>
<Relationships xmlns="http://schemas.openxmlformats.org/package/2006/relationships"><Relationship Id="rId3" Type="http://schemas.microsoft.com/office/2011/relationships/chartColorStyle" Target="colors530.xml"/><Relationship Id="rId2" Type="http://schemas.microsoft.com/office/2011/relationships/chartStyle" Target="style530.xml"/><Relationship Id="rId1" Type="http://schemas.openxmlformats.org/officeDocument/2006/relationships/package" Target="../embeddings/Microsoft_Excel_Worksheet529.xlsx"/></Relationships>
</file>

<file path=ppt/charts/_rels/chartEx531.xml.rels><?xml version="1.0" encoding="UTF-8" standalone="yes"?>
<Relationships xmlns="http://schemas.openxmlformats.org/package/2006/relationships"><Relationship Id="rId3" Type="http://schemas.microsoft.com/office/2011/relationships/chartColorStyle" Target="colors531.xml"/><Relationship Id="rId2" Type="http://schemas.microsoft.com/office/2011/relationships/chartStyle" Target="style531.xml"/><Relationship Id="rId1" Type="http://schemas.openxmlformats.org/officeDocument/2006/relationships/package" Target="../embeddings/Microsoft_Excel_Worksheet530.xlsx"/></Relationships>
</file>

<file path=ppt/charts/_rels/chartEx532.xml.rels><?xml version="1.0" encoding="UTF-8" standalone="yes"?>
<Relationships xmlns="http://schemas.openxmlformats.org/package/2006/relationships"><Relationship Id="rId3" Type="http://schemas.microsoft.com/office/2011/relationships/chartColorStyle" Target="colors532.xml"/><Relationship Id="rId2" Type="http://schemas.microsoft.com/office/2011/relationships/chartStyle" Target="style532.xml"/><Relationship Id="rId1" Type="http://schemas.openxmlformats.org/officeDocument/2006/relationships/package" Target="../embeddings/Microsoft_Excel_Worksheet531.xlsx"/></Relationships>
</file>

<file path=ppt/charts/_rels/chartEx533.xml.rels><?xml version="1.0" encoding="UTF-8" standalone="yes"?>
<Relationships xmlns="http://schemas.openxmlformats.org/package/2006/relationships"><Relationship Id="rId3" Type="http://schemas.microsoft.com/office/2011/relationships/chartColorStyle" Target="colors533.xml"/><Relationship Id="rId2" Type="http://schemas.microsoft.com/office/2011/relationships/chartStyle" Target="style533.xml"/><Relationship Id="rId1" Type="http://schemas.openxmlformats.org/officeDocument/2006/relationships/package" Target="../embeddings/Microsoft_Excel_Worksheet532.xlsx"/></Relationships>
</file>

<file path=ppt/charts/_rels/chartEx534.xml.rels><?xml version="1.0" encoding="UTF-8" standalone="yes"?>
<Relationships xmlns="http://schemas.openxmlformats.org/package/2006/relationships"><Relationship Id="rId3" Type="http://schemas.microsoft.com/office/2011/relationships/chartColorStyle" Target="colors534.xml"/><Relationship Id="rId2" Type="http://schemas.microsoft.com/office/2011/relationships/chartStyle" Target="style534.xml"/><Relationship Id="rId1" Type="http://schemas.openxmlformats.org/officeDocument/2006/relationships/package" Target="../embeddings/Microsoft_Excel_Worksheet533.xlsx"/></Relationships>
</file>

<file path=ppt/charts/_rels/chartEx535.xml.rels><?xml version="1.0" encoding="UTF-8" standalone="yes"?>
<Relationships xmlns="http://schemas.openxmlformats.org/package/2006/relationships"><Relationship Id="rId3" Type="http://schemas.microsoft.com/office/2011/relationships/chartColorStyle" Target="colors535.xml"/><Relationship Id="rId2" Type="http://schemas.microsoft.com/office/2011/relationships/chartStyle" Target="style535.xml"/><Relationship Id="rId1" Type="http://schemas.openxmlformats.org/officeDocument/2006/relationships/package" Target="../embeddings/Microsoft_Excel_Worksheet534.xlsx"/></Relationships>
</file>

<file path=ppt/charts/_rels/chartEx536.xml.rels><?xml version="1.0" encoding="UTF-8" standalone="yes"?>
<Relationships xmlns="http://schemas.openxmlformats.org/package/2006/relationships"><Relationship Id="rId3" Type="http://schemas.microsoft.com/office/2011/relationships/chartColorStyle" Target="colors536.xml"/><Relationship Id="rId2" Type="http://schemas.microsoft.com/office/2011/relationships/chartStyle" Target="style536.xml"/><Relationship Id="rId1" Type="http://schemas.openxmlformats.org/officeDocument/2006/relationships/package" Target="../embeddings/Microsoft_Excel_Worksheet535.xlsx"/></Relationships>
</file>

<file path=ppt/charts/_rels/chartEx537.xml.rels><?xml version="1.0" encoding="UTF-8" standalone="yes"?>
<Relationships xmlns="http://schemas.openxmlformats.org/package/2006/relationships"><Relationship Id="rId3" Type="http://schemas.microsoft.com/office/2011/relationships/chartColorStyle" Target="colors537.xml"/><Relationship Id="rId2" Type="http://schemas.microsoft.com/office/2011/relationships/chartStyle" Target="style537.xml"/><Relationship Id="rId1" Type="http://schemas.openxmlformats.org/officeDocument/2006/relationships/package" Target="../embeddings/Microsoft_Excel_Worksheet536.xlsx"/></Relationships>
</file>

<file path=ppt/charts/_rels/chartEx538.xml.rels><?xml version="1.0" encoding="UTF-8" standalone="yes"?>
<Relationships xmlns="http://schemas.openxmlformats.org/package/2006/relationships"><Relationship Id="rId3" Type="http://schemas.microsoft.com/office/2011/relationships/chartColorStyle" Target="colors538.xml"/><Relationship Id="rId2" Type="http://schemas.microsoft.com/office/2011/relationships/chartStyle" Target="style538.xml"/><Relationship Id="rId1" Type="http://schemas.openxmlformats.org/officeDocument/2006/relationships/package" Target="../embeddings/Microsoft_Excel_Worksheet537.xlsx"/></Relationships>
</file>

<file path=ppt/charts/_rels/chartEx539.xml.rels><?xml version="1.0" encoding="UTF-8" standalone="yes"?>
<Relationships xmlns="http://schemas.openxmlformats.org/package/2006/relationships"><Relationship Id="rId3" Type="http://schemas.microsoft.com/office/2011/relationships/chartColorStyle" Target="colors539.xml"/><Relationship Id="rId2" Type="http://schemas.microsoft.com/office/2011/relationships/chartStyle" Target="style539.xml"/><Relationship Id="rId1" Type="http://schemas.openxmlformats.org/officeDocument/2006/relationships/package" Target="../embeddings/Microsoft_Excel_Worksheet538.xlsx"/></Relationships>
</file>

<file path=ppt/charts/_rels/chartEx54.xml.rels><?xml version="1.0" encoding="UTF-8" standalone="yes"?>
<Relationships xmlns="http://schemas.openxmlformats.org/package/2006/relationships"><Relationship Id="rId3" Type="http://schemas.microsoft.com/office/2011/relationships/chartColorStyle" Target="colors54.xml"/><Relationship Id="rId2" Type="http://schemas.microsoft.com/office/2011/relationships/chartStyle" Target="style54.xml"/><Relationship Id="rId1" Type="http://schemas.openxmlformats.org/officeDocument/2006/relationships/package" Target="../embeddings/Microsoft_Excel_Worksheet53.xlsx"/></Relationships>
</file>

<file path=ppt/charts/_rels/chartEx540.xml.rels><?xml version="1.0" encoding="UTF-8" standalone="yes"?>
<Relationships xmlns="http://schemas.openxmlformats.org/package/2006/relationships"><Relationship Id="rId3" Type="http://schemas.microsoft.com/office/2011/relationships/chartColorStyle" Target="colors540.xml"/><Relationship Id="rId2" Type="http://schemas.microsoft.com/office/2011/relationships/chartStyle" Target="style540.xml"/><Relationship Id="rId1" Type="http://schemas.openxmlformats.org/officeDocument/2006/relationships/package" Target="../embeddings/Microsoft_Excel_Worksheet539.xlsx"/></Relationships>
</file>

<file path=ppt/charts/_rels/chartEx541.xml.rels><?xml version="1.0" encoding="UTF-8" standalone="yes"?>
<Relationships xmlns="http://schemas.openxmlformats.org/package/2006/relationships"><Relationship Id="rId3" Type="http://schemas.microsoft.com/office/2011/relationships/chartColorStyle" Target="colors541.xml"/><Relationship Id="rId2" Type="http://schemas.microsoft.com/office/2011/relationships/chartStyle" Target="style541.xml"/><Relationship Id="rId1" Type="http://schemas.openxmlformats.org/officeDocument/2006/relationships/package" Target="../embeddings/Microsoft_Excel_Worksheet540.xlsx"/></Relationships>
</file>

<file path=ppt/charts/_rels/chartEx542.xml.rels><?xml version="1.0" encoding="UTF-8" standalone="yes"?>
<Relationships xmlns="http://schemas.openxmlformats.org/package/2006/relationships"><Relationship Id="rId3" Type="http://schemas.microsoft.com/office/2011/relationships/chartColorStyle" Target="colors542.xml"/><Relationship Id="rId2" Type="http://schemas.microsoft.com/office/2011/relationships/chartStyle" Target="style542.xml"/><Relationship Id="rId1" Type="http://schemas.openxmlformats.org/officeDocument/2006/relationships/package" Target="../embeddings/Microsoft_Excel_Worksheet541.xlsx"/></Relationships>
</file>

<file path=ppt/charts/_rels/chartEx543.xml.rels><?xml version="1.0" encoding="UTF-8" standalone="yes"?>
<Relationships xmlns="http://schemas.openxmlformats.org/package/2006/relationships"><Relationship Id="rId3" Type="http://schemas.microsoft.com/office/2011/relationships/chartColorStyle" Target="colors543.xml"/><Relationship Id="rId2" Type="http://schemas.microsoft.com/office/2011/relationships/chartStyle" Target="style543.xml"/><Relationship Id="rId1" Type="http://schemas.openxmlformats.org/officeDocument/2006/relationships/package" Target="../embeddings/Microsoft_Excel_Worksheet542.xlsx"/></Relationships>
</file>

<file path=ppt/charts/_rels/chartEx544.xml.rels><?xml version="1.0" encoding="UTF-8" standalone="yes"?>
<Relationships xmlns="http://schemas.openxmlformats.org/package/2006/relationships"><Relationship Id="rId3" Type="http://schemas.microsoft.com/office/2011/relationships/chartColorStyle" Target="colors544.xml"/><Relationship Id="rId2" Type="http://schemas.microsoft.com/office/2011/relationships/chartStyle" Target="style544.xml"/><Relationship Id="rId1" Type="http://schemas.openxmlformats.org/officeDocument/2006/relationships/package" Target="../embeddings/Microsoft_Excel_Worksheet543.xlsx"/></Relationships>
</file>

<file path=ppt/charts/_rels/chartEx545.xml.rels><?xml version="1.0" encoding="UTF-8" standalone="yes"?>
<Relationships xmlns="http://schemas.openxmlformats.org/package/2006/relationships"><Relationship Id="rId3" Type="http://schemas.microsoft.com/office/2011/relationships/chartColorStyle" Target="colors545.xml"/><Relationship Id="rId2" Type="http://schemas.microsoft.com/office/2011/relationships/chartStyle" Target="style545.xml"/><Relationship Id="rId1" Type="http://schemas.openxmlformats.org/officeDocument/2006/relationships/package" Target="../embeddings/Microsoft_Excel_Worksheet544.xlsx"/></Relationships>
</file>

<file path=ppt/charts/_rels/chartEx546.xml.rels><?xml version="1.0" encoding="UTF-8" standalone="yes"?>
<Relationships xmlns="http://schemas.openxmlformats.org/package/2006/relationships"><Relationship Id="rId3" Type="http://schemas.microsoft.com/office/2011/relationships/chartColorStyle" Target="colors546.xml"/><Relationship Id="rId2" Type="http://schemas.microsoft.com/office/2011/relationships/chartStyle" Target="style546.xml"/><Relationship Id="rId1" Type="http://schemas.openxmlformats.org/officeDocument/2006/relationships/package" Target="../embeddings/Microsoft_Excel_Worksheet545.xlsx"/></Relationships>
</file>

<file path=ppt/charts/_rels/chartEx547.xml.rels><?xml version="1.0" encoding="UTF-8" standalone="yes"?>
<Relationships xmlns="http://schemas.openxmlformats.org/package/2006/relationships"><Relationship Id="rId3" Type="http://schemas.microsoft.com/office/2011/relationships/chartColorStyle" Target="colors547.xml"/><Relationship Id="rId2" Type="http://schemas.microsoft.com/office/2011/relationships/chartStyle" Target="style547.xml"/><Relationship Id="rId1" Type="http://schemas.openxmlformats.org/officeDocument/2006/relationships/package" Target="../embeddings/Microsoft_Excel_Worksheet546.xlsx"/></Relationships>
</file>

<file path=ppt/charts/_rels/chartEx548.xml.rels><?xml version="1.0" encoding="UTF-8" standalone="yes"?>
<Relationships xmlns="http://schemas.openxmlformats.org/package/2006/relationships"><Relationship Id="rId3" Type="http://schemas.microsoft.com/office/2011/relationships/chartColorStyle" Target="colors548.xml"/><Relationship Id="rId2" Type="http://schemas.microsoft.com/office/2011/relationships/chartStyle" Target="style548.xml"/><Relationship Id="rId1" Type="http://schemas.openxmlformats.org/officeDocument/2006/relationships/package" Target="../embeddings/Microsoft_Excel_Worksheet547.xlsx"/></Relationships>
</file>

<file path=ppt/charts/_rels/chartEx549.xml.rels><?xml version="1.0" encoding="UTF-8" standalone="yes"?>
<Relationships xmlns="http://schemas.openxmlformats.org/package/2006/relationships"><Relationship Id="rId3" Type="http://schemas.microsoft.com/office/2011/relationships/chartColorStyle" Target="colors549.xml"/><Relationship Id="rId2" Type="http://schemas.microsoft.com/office/2011/relationships/chartStyle" Target="style549.xml"/><Relationship Id="rId1" Type="http://schemas.openxmlformats.org/officeDocument/2006/relationships/package" Target="../embeddings/Microsoft_Excel_Worksheet548.xlsx"/></Relationships>
</file>

<file path=ppt/charts/_rels/chartEx55.xml.rels><?xml version="1.0" encoding="UTF-8" standalone="yes"?>
<Relationships xmlns="http://schemas.openxmlformats.org/package/2006/relationships"><Relationship Id="rId3" Type="http://schemas.microsoft.com/office/2011/relationships/chartColorStyle" Target="colors55.xml"/><Relationship Id="rId2" Type="http://schemas.microsoft.com/office/2011/relationships/chartStyle" Target="style55.xml"/><Relationship Id="rId1" Type="http://schemas.openxmlformats.org/officeDocument/2006/relationships/package" Target="../embeddings/Microsoft_Excel_Worksheet54.xlsx"/></Relationships>
</file>

<file path=ppt/charts/_rels/chartEx550.xml.rels><?xml version="1.0" encoding="UTF-8" standalone="yes"?>
<Relationships xmlns="http://schemas.openxmlformats.org/package/2006/relationships"><Relationship Id="rId3" Type="http://schemas.microsoft.com/office/2011/relationships/chartColorStyle" Target="colors550.xml"/><Relationship Id="rId2" Type="http://schemas.microsoft.com/office/2011/relationships/chartStyle" Target="style550.xml"/><Relationship Id="rId1" Type="http://schemas.openxmlformats.org/officeDocument/2006/relationships/package" Target="../embeddings/Microsoft_Excel_Worksheet549.xlsx"/></Relationships>
</file>

<file path=ppt/charts/_rels/chartEx551.xml.rels><?xml version="1.0" encoding="UTF-8" standalone="yes"?>
<Relationships xmlns="http://schemas.openxmlformats.org/package/2006/relationships"><Relationship Id="rId3" Type="http://schemas.microsoft.com/office/2011/relationships/chartColorStyle" Target="colors551.xml"/><Relationship Id="rId2" Type="http://schemas.microsoft.com/office/2011/relationships/chartStyle" Target="style551.xml"/><Relationship Id="rId1" Type="http://schemas.openxmlformats.org/officeDocument/2006/relationships/package" Target="../embeddings/Microsoft_Excel_Worksheet550.xlsx"/></Relationships>
</file>

<file path=ppt/charts/_rels/chartEx552.xml.rels><?xml version="1.0" encoding="UTF-8" standalone="yes"?>
<Relationships xmlns="http://schemas.openxmlformats.org/package/2006/relationships"><Relationship Id="rId3" Type="http://schemas.microsoft.com/office/2011/relationships/chartColorStyle" Target="colors552.xml"/><Relationship Id="rId2" Type="http://schemas.microsoft.com/office/2011/relationships/chartStyle" Target="style552.xml"/><Relationship Id="rId1" Type="http://schemas.openxmlformats.org/officeDocument/2006/relationships/package" Target="../embeddings/Microsoft_Excel_Worksheet551.xlsx"/></Relationships>
</file>

<file path=ppt/charts/_rels/chartEx553.xml.rels><?xml version="1.0" encoding="UTF-8" standalone="yes"?>
<Relationships xmlns="http://schemas.openxmlformats.org/package/2006/relationships"><Relationship Id="rId3" Type="http://schemas.microsoft.com/office/2011/relationships/chartColorStyle" Target="colors553.xml"/><Relationship Id="rId2" Type="http://schemas.microsoft.com/office/2011/relationships/chartStyle" Target="style553.xml"/><Relationship Id="rId1" Type="http://schemas.openxmlformats.org/officeDocument/2006/relationships/package" Target="../embeddings/Microsoft_Excel_Worksheet552.xlsx"/></Relationships>
</file>

<file path=ppt/charts/_rels/chartEx554.xml.rels><?xml version="1.0" encoding="UTF-8" standalone="yes"?>
<Relationships xmlns="http://schemas.openxmlformats.org/package/2006/relationships"><Relationship Id="rId3" Type="http://schemas.microsoft.com/office/2011/relationships/chartColorStyle" Target="colors554.xml"/><Relationship Id="rId2" Type="http://schemas.microsoft.com/office/2011/relationships/chartStyle" Target="style554.xml"/><Relationship Id="rId1" Type="http://schemas.openxmlformats.org/officeDocument/2006/relationships/package" Target="../embeddings/Microsoft_Excel_Worksheet553.xlsx"/></Relationships>
</file>

<file path=ppt/charts/_rels/chartEx555.xml.rels><?xml version="1.0" encoding="UTF-8" standalone="yes"?>
<Relationships xmlns="http://schemas.openxmlformats.org/package/2006/relationships"><Relationship Id="rId3" Type="http://schemas.microsoft.com/office/2011/relationships/chartColorStyle" Target="colors555.xml"/><Relationship Id="rId2" Type="http://schemas.microsoft.com/office/2011/relationships/chartStyle" Target="style555.xml"/><Relationship Id="rId1" Type="http://schemas.openxmlformats.org/officeDocument/2006/relationships/package" Target="../embeddings/Microsoft_Excel_Worksheet554.xlsx"/></Relationships>
</file>

<file path=ppt/charts/_rels/chartEx556.xml.rels><?xml version="1.0" encoding="UTF-8" standalone="yes"?>
<Relationships xmlns="http://schemas.openxmlformats.org/package/2006/relationships"><Relationship Id="rId3" Type="http://schemas.microsoft.com/office/2011/relationships/chartColorStyle" Target="colors556.xml"/><Relationship Id="rId2" Type="http://schemas.microsoft.com/office/2011/relationships/chartStyle" Target="style556.xml"/><Relationship Id="rId1" Type="http://schemas.openxmlformats.org/officeDocument/2006/relationships/package" Target="../embeddings/Microsoft_Excel_Worksheet555.xlsx"/></Relationships>
</file>

<file path=ppt/charts/_rels/chartEx557.xml.rels><?xml version="1.0" encoding="UTF-8" standalone="yes"?>
<Relationships xmlns="http://schemas.openxmlformats.org/package/2006/relationships"><Relationship Id="rId3" Type="http://schemas.microsoft.com/office/2011/relationships/chartColorStyle" Target="colors557.xml"/><Relationship Id="rId2" Type="http://schemas.microsoft.com/office/2011/relationships/chartStyle" Target="style557.xml"/><Relationship Id="rId1" Type="http://schemas.openxmlformats.org/officeDocument/2006/relationships/package" Target="../embeddings/Microsoft_Excel_Worksheet556.xlsx"/></Relationships>
</file>

<file path=ppt/charts/_rels/chartEx558.xml.rels><?xml version="1.0" encoding="UTF-8" standalone="yes"?>
<Relationships xmlns="http://schemas.openxmlformats.org/package/2006/relationships"><Relationship Id="rId3" Type="http://schemas.microsoft.com/office/2011/relationships/chartColorStyle" Target="colors558.xml"/><Relationship Id="rId2" Type="http://schemas.microsoft.com/office/2011/relationships/chartStyle" Target="style558.xml"/><Relationship Id="rId1" Type="http://schemas.openxmlformats.org/officeDocument/2006/relationships/package" Target="../embeddings/Microsoft_Excel_Worksheet557.xlsx"/></Relationships>
</file>

<file path=ppt/charts/_rels/chartEx559.xml.rels><?xml version="1.0" encoding="UTF-8" standalone="yes"?>
<Relationships xmlns="http://schemas.openxmlformats.org/package/2006/relationships"><Relationship Id="rId3" Type="http://schemas.microsoft.com/office/2011/relationships/chartColorStyle" Target="colors559.xml"/><Relationship Id="rId2" Type="http://schemas.microsoft.com/office/2011/relationships/chartStyle" Target="style559.xml"/><Relationship Id="rId1" Type="http://schemas.openxmlformats.org/officeDocument/2006/relationships/package" Target="../embeddings/Microsoft_Excel_Worksheet558.xlsx"/></Relationships>
</file>

<file path=ppt/charts/_rels/chartEx56.xml.rels><?xml version="1.0" encoding="UTF-8" standalone="yes"?>
<Relationships xmlns="http://schemas.openxmlformats.org/package/2006/relationships"><Relationship Id="rId3" Type="http://schemas.microsoft.com/office/2011/relationships/chartColorStyle" Target="colors56.xml"/><Relationship Id="rId2" Type="http://schemas.microsoft.com/office/2011/relationships/chartStyle" Target="style56.xml"/><Relationship Id="rId1" Type="http://schemas.openxmlformats.org/officeDocument/2006/relationships/package" Target="../embeddings/Microsoft_Excel_Worksheet55.xlsx"/></Relationships>
</file>

<file path=ppt/charts/_rels/chartEx560.xml.rels><?xml version="1.0" encoding="UTF-8" standalone="yes"?>
<Relationships xmlns="http://schemas.openxmlformats.org/package/2006/relationships"><Relationship Id="rId3" Type="http://schemas.microsoft.com/office/2011/relationships/chartColorStyle" Target="colors560.xml"/><Relationship Id="rId2" Type="http://schemas.microsoft.com/office/2011/relationships/chartStyle" Target="style560.xml"/><Relationship Id="rId1" Type="http://schemas.openxmlformats.org/officeDocument/2006/relationships/package" Target="../embeddings/Microsoft_Excel_Worksheet559.xlsx"/></Relationships>
</file>

<file path=ppt/charts/_rels/chartEx561.xml.rels><?xml version="1.0" encoding="UTF-8" standalone="yes"?>
<Relationships xmlns="http://schemas.openxmlformats.org/package/2006/relationships"><Relationship Id="rId3" Type="http://schemas.microsoft.com/office/2011/relationships/chartColorStyle" Target="colors561.xml"/><Relationship Id="rId2" Type="http://schemas.microsoft.com/office/2011/relationships/chartStyle" Target="style561.xml"/><Relationship Id="rId1" Type="http://schemas.openxmlformats.org/officeDocument/2006/relationships/package" Target="../embeddings/Microsoft_Excel_Worksheet560.xlsx"/></Relationships>
</file>

<file path=ppt/charts/_rels/chartEx562.xml.rels><?xml version="1.0" encoding="UTF-8" standalone="yes"?>
<Relationships xmlns="http://schemas.openxmlformats.org/package/2006/relationships"><Relationship Id="rId3" Type="http://schemas.microsoft.com/office/2011/relationships/chartColorStyle" Target="colors562.xml"/><Relationship Id="rId2" Type="http://schemas.microsoft.com/office/2011/relationships/chartStyle" Target="style562.xml"/><Relationship Id="rId1" Type="http://schemas.openxmlformats.org/officeDocument/2006/relationships/package" Target="../embeddings/Microsoft_Excel_Worksheet561.xlsx"/></Relationships>
</file>

<file path=ppt/charts/_rels/chartEx563.xml.rels><?xml version="1.0" encoding="UTF-8" standalone="yes"?>
<Relationships xmlns="http://schemas.openxmlformats.org/package/2006/relationships"><Relationship Id="rId3" Type="http://schemas.microsoft.com/office/2011/relationships/chartColorStyle" Target="colors563.xml"/><Relationship Id="rId2" Type="http://schemas.microsoft.com/office/2011/relationships/chartStyle" Target="style563.xml"/><Relationship Id="rId1" Type="http://schemas.openxmlformats.org/officeDocument/2006/relationships/package" Target="../embeddings/Microsoft_Excel_Worksheet562.xlsx"/></Relationships>
</file>

<file path=ppt/charts/_rels/chartEx564.xml.rels><?xml version="1.0" encoding="UTF-8" standalone="yes"?>
<Relationships xmlns="http://schemas.openxmlformats.org/package/2006/relationships"><Relationship Id="rId3" Type="http://schemas.microsoft.com/office/2011/relationships/chartColorStyle" Target="colors564.xml"/><Relationship Id="rId2" Type="http://schemas.microsoft.com/office/2011/relationships/chartStyle" Target="style564.xml"/><Relationship Id="rId1" Type="http://schemas.openxmlformats.org/officeDocument/2006/relationships/package" Target="../embeddings/Microsoft_Excel_Worksheet563.xlsx"/></Relationships>
</file>

<file path=ppt/charts/_rels/chartEx565.xml.rels><?xml version="1.0" encoding="UTF-8" standalone="yes"?>
<Relationships xmlns="http://schemas.openxmlformats.org/package/2006/relationships"><Relationship Id="rId3" Type="http://schemas.microsoft.com/office/2011/relationships/chartColorStyle" Target="colors565.xml"/><Relationship Id="rId2" Type="http://schemas.microsoft.com/office/2011/relationships/chartStyle" Target="style565.xml"/><Relationship Id="rId1" Type="http://schemas.openxmlformats.org/officeDocument/2006/relationships/package" Target="../embeddings/Microsoft_Excel_Worksheet564.xlsx"/></Relationships>
</file>

<file path=ppt/charts/_rels/chartEx566.xml.rels><?xml version="1.0" encoding="UTF-8" standalone="yes"?>
<Relationships xmlns="http://schemas.openxmlformats.org/package/2006/relationships"><Relationship Id="rId3" Type="http://schemas.microsoft.com/office/2011/relationships/chartColorStyle" Target="colors566.xml"/><Relationship Id="rId2" Type="http://schemas.microsoft.com/office/2011/relationships/chartStyle" Target="style566.xml"/><Relationship Id="rId1" Type="http://schemas.openxmlformats.org/officeDocument/2006/relationships/package" Target="../embeddings/Microsoft_Excel_Worksheet565.xlsx"/></Relationships>
</file>

<file path=ppt/charts/_rels/chartEx567.xml.rels><?xml version="1.0" encoding="UTF-8" standalone="yes"?>
<Relationships xmlns="http://schemas.openxmlformats.org/package/2006/relationships"><Relationship Id="rId3" Type="http://schemas.microsoft.com/office/2011/relationships/chartColorStyle" Target="colors567.xml"/><Relationship Id="rId2" Type="http://schemas.microsoft.com/office/2011/relationships/chartStyle" Target="style567.xml"/><Relationship Id="rId1" Type="http://schemas.openxmlformats.org/officeDocument/2006/relationships/package" Target="../embeddings/Microsoft_Excel_Worksheet566.xlsx"/></Relationships>
</file>

<file path=ppt/charts/_rels/chartEx568.xml.rels><?xml version="1.0" encoding="UTF-8" standalone="yes"?>
<Relationships xmlns="http://schemas.openxmlformats.org/package/2006/relationships"><Relationship Id="rId3" Type="http://schemas.microsoft.com/office/2011/relationships/chartColorStyle" Target="colors568.xml"/><Relationship Id="rId2" Type="http://schemas.microsoft.com/office/2011/relationships/chartStyle" Target="style568.xml"/><Relationship Id="rId1" Type="http://schemas.openxmlformats.org/officeDocument/2006/relationships/package" Target="../embeddings/Microsoft_Excel_Worksheet567.xlsx"/></Relationships>
</file>

<file path=ppt/charts/_rels/chartEx569.xml.rels><?xml version="1.0" encoding="UTF-8" standalone="yes"?>
<Relationships xmlns="http://schemas.openxmlformats.org/package/2006/relationships"><Relationship Id="rId3" Type="http://schemas.microsoft.com/office/2011/relationships/chartColorStyle" Target="colors569.xml"/><Relationship Id="rId2" Type="http://schemas.microsoft.com/office/2011/relationships/chartStyle" Target="style569.xml"/><Relationship Id="rId1" Type="http://schemas.openxmlformats.org/officeDocument/2006/relationships/package" Target="../embeddings/Microsoft_Excel_Worksheet568.xlsx"/></Relationships>
</file>

<file path=ppt/charts/_rels/chartEx57.xml.rels><?xml version="1.0" encoding="UTF-8" standalone="yes"?>
<Relationships xmlns="http://schemas.openxmlformats.org/package/2006/relationships"><Relationship Id="rId3" Type="http://schemas.microsoft.com/office/2011/relationships/chartColorStyle" Target="colors57.xml"/><Relationship Id="rId2" Type="http://schemas.microsoft.com/office/2011/relationships/chartStyle" Target="style57.xml"/><Relationship Id="rId1" Type="http://schemas.openxmlformats.org/officeDocument/2006/relationships/package" Target="../embeddings/Microsoft_Excel_Worksheet56.xlsx"/></Relationships>
</file>

<file path=ppt/charts/_rels/chartEx570.xml.rels><?xml version="1.0" encoding="UTF-8" standalone="yes"?>
<Relationships xmlns="http://schemas.openxmlformats.org/package/2006/relationships"><Relationship Id="rId3" Type="http://schemas.microsoft.com/office/2011/relationships/chartColorStyle" Target="colors570.xml"/><Relationship Id="rId2" Type="http://schemas.microsoft.com/office/2011/relationships/chartStyle" Target="style570.xml"/><Relationship Id="rId1" Type="http://schemas.openxmlformats.org/officeDocument/2006/relationships/package" Target="../embeddings/Microsoft_Excel_Worksheet569.xlsx"/></Relationships>
</file>

<file path=ppt/charts/_rels/chartEx571.xml.rels><?xml version="1.0" encoding="UTF-8" standalone="yes"?>
<Relationships xmlns="http://schemas.openxmlformats.org/package/2006/relationships"><Relationship Id="rId3" Type="http://schemas.microsoft.com/office/2011/relationships/chartColorStyle" Target="colors571.xml"/><Relationship Id="rId2" Type="http://schemas.microsoft.com/office/2011/relationships/chartStyle" Target="style571.xml"/><Relationship Id="rId1" Type="http://schemas.openxmlformats.org/officeDocument/2006/relationships/package" Target="../embeddings/Microsoft_Excel_Worksheet570.xlsx"/></Relationships>
</file>

<file path=ppt/charts/_rels/chartEx572.xml.rels><?xml version="1.0" encoding="UTF-8" standalone="yes"?>
<Relationships xmlns="http://schemas.openxmlformats.org/package/2006/relationships"><Relationship Id="rId3" Type="http://schemas.microsoft.com/office/2011/relationships/chartColorStyle" Target="colors572.xml"/><Relationship Id="rId2" Type="http://schemas.microsoft.com/office/2011/relationships/chartStyle" Target="style572.xml"/><Relationship Id="rId1" Type="http://schemas.openxmlformats.org/officeDocument/2006/relationships/package" Target="../embeddings/Microsoft_Excel_Worksheet571.xlsx"/></Relationships>
</file>

<file path=ppt/charts/_rels/chartEx573.xml.rels><?xml version="1.0" encoding="UTF-8" standalone="yes"?>
<Relationships xmlns="http://schemas.openxmlformats.org/package/2006/relationships"><Relationship Id="rId3" Type="http://schemas.microsoft.com/office/2011/relationships/chartColorStyle" Target="colors573.xml"/><Relationship Id="rId2" Type="http://schemas.microsoft.com/office/2011/relationships/chartStyle" Target="style573.xml"/><Relationship Id="rId1" Type="http://schemas.openxmlformats.org/officeDocument/2006/relationships/package" Target="../embeddings/Microsoft_Excel_Worksheet572.xlsx"/></Relationships>
</file>

<file path=ppt/charts/_rels/chartEx574.xml.rels><?xml version="1.0" encoding="UTF-8" standalone="yes"?>
<Relationships xmlns="http://schemas.openxmlformats.org/package/2006/relationships"><Relationship Id="rId3" Type="http://schemas.microsoft.com/office/2011/relationships/chartColorStyle" Target="colors574.xml"/><Relationship Id="rId2" Type="http://schemas.microsoft.com/office/2011/relationships/chartStyle" Target="style574.xml"/><Relationship Id="rId1" Type="http://schemas.openxmlformats.org/officeDocument/2006/relationships/package" Target="../embeddings/Microsoft_Excel_Worksheet573.xlsx"/></Relationships>
</file>

<file path=ppt/charts/_rels/chartEx575.xml.rels><?xml version="1.0" encoding="UTF-8" standalone="yes"?>
<Relationships xmlns="http://schemas.openxmlformats.org/package/2006/relationships"><Relationship Id="rId3" Type="http://schemas.microsoft.com/office/2011/relationships/chartColorStyle" Target="colors575.xml"/><Relationship Id="rId2" Type="http://schemas.microsoft.com/office/2011/relationships/chartStyle" Target="style575.xml"/><Relationship Id="rId1" Type="http://schemas.openxmlformats.org/officeDocument/2006/relationships/package" Target="../embeddings/Microsoft_Excel_Worksheet574.xlsx"/></Relationships>
</file>

<file path=ppt/charts/_rels/chartEx576.xml.rels><?xml version="1.0" encoding="UTF-8" standalone="yes"?>
<Relationships xmlns="http://schemas.openxmlformats.org/package/2006/relationships"><Relationship Id="rId3" Type="http://schemas.microsoft.com/office/2011/relationships/chartColorStyle" Target="colors576.xml"/><Relationship Id="rId2" Type="http://schemas.microsoft.com/office/2011/relationships/chartStyle" Target="style576.xml"/><Relationship Id="rId1" Type="http://schemas.openxmlformats.org/officeDocument/2006/relationships/package" Target="../embeddings/Microsoft_Excel_Worksheet575.xlsx"/></Relationships>
</file>

<file path=ppt/charts/_rels/chartEx577.xml.rels><?xml version="1.0" encoding="UTF-8" standalone="yes"?>
<Relationships xmlns="http://schemas.openxmlformats.org/package/2006/relationships"><Relationship Id="rId3" Type="http://schemas.microsoft.com/office/2011/relationships/chartColorStyle" Target="colors577.xml"/><Relationship Id="rId2" Type="http://schemas.microsoft.com/office/2011/relationships/chartStyle" Target="style577.xml"/><Relationship Id="rId1" Type="http://schemas.openxmlformats.org/officeDocument/2006/relationships/package" Target="../embeddings/Microsoft_Excel_Worksheet576.xlsx"/></Relationships>
</file>

<file path=ppt/charts/_rels/chartEx578.xml.rels><?xml version="1.0" encoding="UTF-8" standalone="yes"?>
<Relationships xmlns="http://schemas.openxmlformats.org/package/2006/relationships"><Relationship Id="rId3" Type="http://schemas.microsoft.com/office/2011/relationships/chartColorStyle" Target="colors578.xml"/><Relationship Id="rId2" Type="http://schemas.microsoft.com/office/2011/relationships/chartStyle" Target="style578.xml"/><Relationship Id="rId1" Type="http://schemas.openxmlformats.org/officeDocument/2006/relationships/package" Target="../embeddings/Microsoft_Excel_Worksheet577.xlsx"/></Relationships>
</file>

<file path=ppt/charts/_rels/chartEx579.xml.rels><?xml version="1.0" encoding="UTF-8" standalone="yes"?>
<Relationships xmlns="http://schemas.openxmlformats.org/package/2006/relationships"><Relationship Id="rId3" Type="http://schemas.microsoft.com/office/2011/relationships/chartColorStyle" Target="colors579.xml"/><Relationship Id="rId2" Type="http://schemas.microsoft.com/office/2011/relationships/chartStyle" Target="style579.xml"/><Relationship Id="rId1" Type="http://schemas.openxmlformats.org/officeDocument/2006/relationships/package" Target="../embeddings/Microsoft_Excel_Worksheet578.xlsx"/></Relationships>
</file>

<file path=ppt/charts/_rels/chartEx58.xml.rels><?xml version="1.0" encoding="UTF-8" standalone="yes"?>
<Relationships xmlns="http://schemas.openxmlformats.org/package/2006/relationships"><Relationship Id="rId3" Type="http://schemas.microsoft.com/office/2011/relationships/chartColorStyle" Target="colors58.xml"/><Relationship Id="rId2" Type="http://schemas.microsoft.com/office/2011/relationships/chartStyle" Target="style58.xml"/><Relationship Id="rId1" Type="http://schemas.openxmlformats.org/officeDocument/2006/relationships/package" Target="../embeddings/Microsoft_Excel_Worksheet57.xlsx"/></Relationships>
</file>

<file path=ppt/charts/_rels/chartEx580.xml.rels><?xml version="1.0" encoding="UTF-8" standalone="yes"?>
<Relationships xmlns="http://schemas.openxmlformats.org/package/2006/relationships"><Relationship Id="rId3" Type="http://schemas.microsoft.com/office/2011/relationships/chartColorStyle" Target="colors580.xml"/><Relationship Id="rId2" Type="http://schemas.microsoft.com/office/2011/relationships/chartStyle" Target="style580.xml"/><Relationship Id="rId1" Type="http://schemas.openxmlformats.org/officeDocument/2006/relationships/package" Target="../embeddings/Microsoft_Excel_Worksheet579.xlsx"/></Relationships>
</file>

<file path=ppt/charts/_rels/chartEx581.xml.rels><?xml version="1.0" encoding="UTF-8" standalone="yes"?>
<Relationships xmlns="http://schemas.openxmlformats.org/package/2006/relationships"><Relationship Id="rId3" Type="http://schemas.microsoft.com/office/2011/relationships/chartColorStyle" Target="colors581.xml"/><Relationship Id="rId2" Type="http://schemas.microsoft.com/office/2011/relationships/chartStyle" Target="style581.xml"/><Relationship Id="rId1" Type="http://schemas.openxmlformats.org/officeDocument/2006/relationships/package" Target="../embeddings/Microsoft_Excel_Worksheet580.xlsx"/></Relationships>
</file>

<file path=ppt/charts/_rels/chartEx582.xml.rels><?xml version="1.0" encoding="UTF-8" standalone="yes"?>
<Relationships xmlns="http://schemas.openxmlformats.org/package/2006/relationships"><Relationship Id="rId3" Type="http://schemas.microsoft.com/office/2011/relationships/chartColorStyle" Target="colors582.xml"/><Relationship Id="rId2" Type="http://schemas.microsoft.com/office/2011/relationships/chartStyle" Target="style582.xml"/><Relationship Id="rId1" Type="http://schemas.openxmlformats.org/officeDocument/2006/relationships/package" Target="../embeddings/Microsoft_Excel_Worksheet581.xlsx"/></Relationships>
</file>

<file path=ppt/charts/_rels/chartEx583.xml.rels><?xml version="1.0" encoding="UTF-8" standalone="yes"?>
<Relationships xmlns="http://schemas.openxmlformats.org/package/2006/relationships"><Relationship Id="rId3" Type="http://schemas.microsoft.com/office/2011/relationships/chartColorStyle" Target="colors583.xml"/><Relationship Id="rId2" Type="http://schemas.microsoft.com/office/2011/relationships/chartStyle" Target="style583.xml"/><Relationship Id="rId1" Type="http://schemas.openxmlformats.org/officeDocument/2006/relationships/package" Target="../embeddings/Microsoft_Excel_Worksheet582.xlsx"/></Relationships>
</file>

<file path=ppt/charts/_rels/chartEx584.xml.rels><?xml version="1.0" encoding="UTF-8" standalone="yes"?>
<Relationships xmlns="http://schemas.openxmlformats.org/package/2006/relationships"><Relationship Id="rId3" Type="http://schemas.microsoft.com/office/2011/relationships/chartColorStyle" Target="colors584.xml"/><Relationship Id="rId2" Type="http://schemas.microsoft.com/office/2011/relationships/chartStyle" Target="style584.xml"/><Relationship Id="rId1" Type="http://schemas.openxmlformats.org/officeDocument/2006/relationships/package" Target="../embeddings/Microsoft_Excel_Worksheet583.xlsx"/></Relationships>
</file>

<file path=ppt/charts/_rels/chartEx585.xml.rels><?xml version="1.0" encoding="UTF-8" standalone="yes"?>
<Relationships xmlns="http://schemas.openxmlformats.org/package/2006/relationships"><Relationship Id="rId3" Type="http://schemas.microsoft.com/office/2011/relationships/chartColorStyle" Target="colors585.xml"/><Relationship Id="rId2" Type="http://schemas.microsoft.com/office/2011/relationships/chartStyle" Target="style585.xml"/><Relationship Id="rId1" Type="http://schemas.openxmlformats.org/officeDocument/2006/relationships/package" Target="../embeddings/Microsoft_Excel_Worksheet584.xlsx"/></Relationships>
</file>

<file path=ppt/charts/_rels/chartEx586.xml.rels><?xml version="1.0" encoding="UTF-8" standalone="yes"?>
<Relationships xmlns="http://schemas.openxmlformats.org/package/2006/relationships"><Relationship Id="rId3" Type="http://schemas.microsoft.com/office/2011/relationships/chartColorStyle" Target="colors586.xml"/><Relationship Id="rId2" Type="http://schemas.microsoft.com/office/2011/relationships/chartStyle" Target="style586.xml"/><Relationship Id="rId1" Type="http://schemas.openxmlformats.org/officeDocument/2006/relationships/package" Target="../embeddings/Microsoft_Excel_Worksheet585.xlsx"/></Relationships>
</file>

<file path=ppt/charts/_rels/chartEx587.xml.rels><?xml version="1.0" encoding="UTF-8" standalone="yes"?>
<Relationships xmlns="http://schemas.openxmlformats.org/package/2006/relationships"><Relationship Id="rId3" Type="http://schemas.microsoft.com/office/2011/relationships/chartColorStyle" Target="colors587.xml"/><Relationship Id="rId2" Type="http://schemas.microsoft.com/office/2011/relationships/chartStyle" Target="style587.xml"/><Relationship Id="rId1" Type="http://schemas.openxmlformats.org/officeDocument/2006/relationships/package" Target="../embeddings/Microsoft_Excel_Worksheet586.xlsx"/></Relationships>
</file>

<file path=ppt/charts/_rels/chartEx588.xml.rels><?xml version="1.0" encoding="UTF-8" standalone="yes"?>
<Relationships xmlns="http://schemas.openxmlformats.org/package/2006/relationships"><Relationship Id="rId3" Type="http://schemas.microsoft.com/office/2011/relationships/chartColorStyle" Target="colors588.xml"/><Relationship Id="rId2" Type="http://schemas.microsoft.com/office/2011/relationships/chartStyle" Target="style588.xml"/><Relationship Id="rId1" Type="http://schemas.openxmlformats.org/officeDocument/2006/relationships/package" Target="../embeddings/Microsoft_Excel_Worksheet587.xlsx"/></Relationships>
</file>

<file path=ppt/charts/_rels/chartEx589.xml.rels><?xml version="1.0" encoding="UTF-8" standalone="yes"?>
<Relationships xmlns="http://schemas.openxmlformats.org/package/2006/relationships"><Relationship Id="rId3" Type="http://schemas.microsoft.com/office/2011/relationships/chartColorStyle" Target="colors589.xml"/><Relationship Id="rId2" Type="http://schemas.microsoft.com/office/2011/relationships/chartStyle" Target="style589.xml"/><Relationship Id="rId1" Type="http://schemas.openxmlformats.org/officeDocument/2006/relationships/package" Target="../embeddings/Microsoft_Excel_Worksheet588.xlsx"/></Relationships>
</file>

<file path=ppt/charts/_rels/chartEx59.xml.rels><?xml version="1.0" encoding="UTF-8" standalone="yes"?>
<Relationships xmlns="http://schemas.openxmlformats.org/package/2006/relationships"><Relationship Id="rId3" Type="http://schemas.microsoft.com/office/2011/relationships/chartColorStyle" Target="colors59.xml"/><Relationship Id="rId2" Type="http://schemas.microsoft.com/office/2011/relationships/chartStyle" Target="style59.xml"/><Relationship Id="rId1" Type="http://schemas.openxmlformats.org/officeDocument/2006/relationships/package" Target="../embeddings/Microsoft_Excel_Worksheet58.xlsx"/></Relationships>
</file>

<file path=ppt/charts/_rels/chartEx590.xml.rels><?xml version="1.0" encoding="UTF-8" standalone="yes"?>
<Relationships xmlns="http://schemas.openxmlformats.org/package/2006/relationships"><Relationship Id="rId3" Type="http://schemas.microsoft.com/office/2011/relationships/chartColorStyle" Target="colors590.xml"/><Relationship Id="rId2" Type="http://schemas.microsoft.com/office/2011/relationships/chartStyle" Target="style590.xml"/><Relationship Id="rId1" Type="http://schemas.openxmlformats.org/officeDocument/2006/relationships/package" Target="../embeddings/Microsoft_Excel_Worksheet589.xlsx"/></Relationships>
</file>

<file path=ppt/charts/_rels/chartEx591.xml.rels><?xml version="1.0" encoding="UTF-8" standalone="yes"?>
<Relationships xmlns="http://schemas.openxmlformats.org/package/2006/relationships"><Relationship Id="rId3" Type="http://schemas.microsoft.com/office/2011/relationships/chartColorStyle" Target="colors591.xml"/><Relationship Id="rId2" Type="http://schemas.microsoft.com/office/2011/relationships/chartStyle" Target="style591.xml"/><Relationship Id="rId1" Type="http://schemas.openxmlformats.org/officeDocument/2006/relationships/package" Target="../embeddings/Microsoft_Excel_Worksheet590.xlsx"/></Relationships>
</file>

<file path=ppt/charts/_rels/chartEx592.xml.rels><?xml version="1.0" encoding="UTF-8" standalone="yes"?>
<Relationships xmlns="http://schemas.openxmlformats.org/package/2006/relationships"><Relationship Id="rId3" Type="http://schemas.microsoft.com/office/2011/relationships/chartColorStyle" Target="colors592.xml"/><Relationship Id="rId2" Type="http://schemas.microsoft.com/office/2011/relationships/chartStyle" Target="style592.xml"/><Relationship Id="rId1" Type="http://schemas.openxmlformats.org/officeDocument/2006/relationships/package" Target="../embeddings/Microsoft_Excel_Worksheet591.xlsx"/></Relationships>
</file>

<file path=ppt/charts/_rels/chartEx593.xml.rels><?xml version="1.0" encoding="UTF-8" standalone="yes"?>
<Relationships xmlns="http://schemas.openxmlformats.org/package/2006/relationships"><Relationship Id="rId3" Type="http://schemas.microsoft.com/office/2011/relationships/chartColorStyle" Target="colors593.xml"/><Relationship Id="rId2" Type="http://schemas.microsoft.com/office/2011/relationships/chartStyle" Target="style593.xml"/><Relationship Id="rId1" Type="http://schemas.openxmlformats.org/officeDocument/2006/relationships/package" Target="../embeddings/Microsoft_Excel_Worksheet592.xlsx"/></Relationships>
</file>

<file path=ppt/charts/_rels/chartEx594.xml.rels><?xml version="1.0" encoding="UTF-8" standalone="yes"?>
<Relationships xmlns="http://schemas.openxmlformats.org/package/2006/relationships"><Relationship Id="rId3" Type="http://schemas.microsoft.com/office/2011/relationships/chartColorStyle" Target="colors594.xml"/><Relationship Id="rId2" Type="http://schemas.microsoft.com/office/2011/relationships/chartStyle" Target="style594.xml"/><Relationship Id="rId1" Type="http://schemas.openxmlformats.org/officeDocument/2006/relationships/package" Target="../embeddings/Microsoft_Excel_Worksheet593.xlsx"/></Relationships>
</file>

<file path=ppt/charts/_rels/chartEx595.xml.rels><?xml version="1.0" encoding="UTF-8" standalone="yes"?>
<Relationships xmlns="http://schemas.openxmlformats.org/package/2006/relationships"><Relationship Id="rId3" Type="http://schemas.microsoft.com/office/2011/relationships/chartColorStyle" Target="colors595.xml"/><Relationship Id="rId2" Type="http://schemas.microsoft.com/office/2011/relationships/chartStyle" Target="style595.xml"/><Relationship Id="rId1" Type="http://schemas.openxmlformats.org/officeDocument/2006/relationships/package" Target="../embeddings/Microsoft_Excel_Worksheet594.xlsx"/></Relationships>
</file>

<file path=ppt/charts/_rels/chartEx596.xml.rels><?xml version="1.0" encoding="UTF-8" standalone="yes"?>
<Relationships xmlns="http://schemas.openxmlformats.org/package/2006/relationships"><Relationship Id="rId3" Type="http://schemas.microsoft.com/office/2011/relationships/chartColorStyle" Target="colors596.xml"/><Relationship Id="rId2" Type="http://schemas.microsoft.com/office/2011/relationships/chartStyle" Target="style596.xml"/><Relationship Id="rId1" Type="http://schemas.openxmlformats.org/officeDocument/2006/relationships/package" Target="../embeddings/Microsoft_Excel_Worksheet595.xlsx"/></Relationships>
</file>

<file path=ppt/charts/_rels/chartEx597.xml.rels><?xml version="1.0" encoding="UTF-8" standalone="yes"?>
<Relationships xmlns="http://schemas.openxmlformats.org/package/2006/relationships"><Relationship Id="rId3" Type="http://schemas.microsoft.com/office/2011/relationships/chartColorStyle" Target="colors597.xml"/><Relationship Id="rId2" Type="http://schemas.microsoft.com/office/2011/relationships/chartStyle" Target="style597.xml"/><Relationship Id="rId1" Type="http://schemas.openxmlformats.org/officeDocument/2006/relationships/package" Target="../embeddings/Microsoft_Excel_Worksheet596.xlsx"/></Relationships>
</file>

<file path=ppt/charts/_rels/chartEx598.xml.rels><?xml version="1.0" encoding="UTF-8" standalone="yes"?>
<Relationships xmlns="http://schemas.openxmlformats.org/package/2006/relationships"><Relationship Id="rId3" Type="http://schemas.microsoft.com/office/2011/relationships/chartColorStyle" Target="colors598.xml"/><Relationship Id="rId2" Type="http://schemas.microsoft.com/office/2011/relationships/chartStyle" Target="style598.xml"/><Relationship Id="rId1" Type="http://schemas.openxmlformats.org/officeDocument/2006/relationships/package" Target="../embeddings/Microsoft_Excel_Worksheet597.xlsx"/></Relationships>
</file>

<file path=ppt/charts/_rels/chartEx599.xml.rels><?xml version="1.0" encoding="UTF-8" standalone="yes"?>
<Relationships xmlns="http://schemas.openxmlformats.org/package/2006/relationships"><Relationship Id="rId3" Type="http://schemas.microsoft.com/office/2011/relationships/chartColorStyle" Target="colors599.xml"/><Relationship Id="rId2" Type="http://schemas.microsoft.com/office/2011/relationships/chartStyle" Target="style599.xml"/><Relationship Id="rId1" Type="http://schemas.openxmlformats.org/officeDocument/2006/relationships/package" Target="../embeddings/Microsoft_Excel_Worksheet598.xlsx"/></Relationships>
</file>

<file path=ppt/charts/_rels/chartEx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Worksheet5.xlsx"/></Relationships>
</file>

<file path=ppt/charts/_rels/chartEx60.xml.rels><?xml version="1.0" encoding="UTF-8" standalone="yes"?>
<Relationships xmlns="http://schemas.openxmlformats.org/package/2006/relationships"><Relationship Id="rId3" Type="http://schemas.microsoft.com/office/2011/relationships/chartColorStyle" Target="colors60.xml"/><Relationship Id="rId2" Type="http://schemas.microsoft.com/office/2011/relationships/chartStyle" Target="style60.xml"/><Relationship Id="rId1" Type="http://schemas.openxmlformats.org/officeDocument/2006/relationships/package" Target="../embeddings/Microsoft_Excel_Worksheet59.xlsx"/></Relationships>
</file>

<file path=ppt/charts/_rels/chartEx600.xml.rels><?xml version="1.0" encoding="UTF-8" standalone="yes"?>
<Relationships xmlns="http://schemas.openxmlformats.org/package/2006/relationships"><Relationship Id="rId3" Type="http://schemas.microsoft.com/office/2011/relationships/chartColorStyle" Target="colors600.xml"/><Relationship Id="rId2" Type="http://schemas.microsoft.com/office/2011/relationships/chartStyle" Target="style600.xml"/><Relationship Id="rId1" Type="http://schemas.openxmlformats.org/officeDocument/2006/relationships/package" Target="../embeddings/Microsoft_Excel_Worksheet599.xlsx"/></Relationships>
</file>

<file path=ppt/charts/_rels/chartEx601.xml.rels><?xml version="1.0" encoding="UTF-8" standalone="yes"?>
<Relationships xmlns="http://schemas.openxmlformats.org/package/2006/relationships"><Relationship Id="rId3" Type="http://schemas.microsoft.com/office/2011/relationships/chartColorStyle" Target="colors601.xml"/><Relationship Id="rId2" Type="http://schemas.microsoft.com/office/2011/relationships/chartStyle" Target="style601.xml"/><Relationship Id="rId1" Type="http://schemas.openxmlformats.org/officeDocument/2006/relationships/package" Target="../embeddings/Microsoft_Excel_Worksheet600.xlsx"/></Relationships>
</file>

<file path=ppt/charts/_rels/chartEx602.xml.rels><?xml version="1.0" encoding="UTF-8" standalone="yes"?>
<Relationships xmlns="http://schemas.openxmlformats.org/package/2006/relationships"><Relationship Id="rId3" Type="http://schemas.microsoft.com/office/2011/relationships/chartColorStyle" Target="colors602.xml"/><Relationship Id="rId2" Type="http://schemas.microsoft.com/office/2011/relationships/chartStyle" Target="style602.xml"/><Relationship Id="rId1" Type="http://schemas.openxmlformats.org/officeDocument/2006/relationships/package" Target="../embeddings/Microsoft_Excel_Worksheet601.xlsx"/></Relationships>
</file>

<file path=ppt/charts/_rels/chartEx603.xml.rels><?xml version="1.0" encoding="UTF-8" standalone="yes"?>
<Relationships xmlns="http://schemas.openxmlformats.org/package/2006/relationships"><Relationship Id="rId3" Type="http://schemas.microsoft.com/office/2011/relationships/chartColorStyle" Target="colors603.xml"/><Relationship Id="rId2" Type="http://schemas.microsoft.com/office/2011/relationships/chartStyle" Target="style603.xml"/><Relationship Id="rId1" Type="http://schemas.openxmlformats.org/officeDocument/2006/relationships/package" Target="../embeddings/Microsoft_Excel_Worksheet602.xlsx"/></Relationships>
</file>

<file path=ppt/charts/_rels/chartEx604.xml.rels><?xml version="1.0" encoding="UTF-8" standalone="yes"?>
<Relationships xmlns="http://schemas.openxmlformats.org/package/2006/relationships"><Relationship Id="rId3" Type="http://schemas.microsoft.com/office/2011/relationships/chartColorStyle" Target="colors604.xml"/><Relationship Id="rId2" Type="http://schemas.microsoft.com/office/2011/relationships/chartStyle" Target="style604.xml"/><Relationship Id="rId1" Type="http://schemas.openxmlformats.org/officeDocument/2006/relationships/package" Target="../embeddings/Microsoft_Excel_Worksheet603.xlsx"/></Relationships>
</file>

<file path=ppt/charts/_rels/chartEx605.xml.rels><?xml version="1.0" encoding="UTF-8" standalone="yes"?>
<Relationships xmlns="http://schemas.openxmlformats.org/package/2006/relationships"><Relationship Id="rId3" Type="http://schemas.microsoft.com/office/2011/relationships/chartColorStyle" Target="colors605.xml"/><Relationship Id="rId2" Type="http://schemas.microsoft.com/office/2011/relationships/chartStyle" Target="style605.xml"/><Relationship Id="rId1" Type="http://schemas.openxmlformats.org/officeDocument/2006/relationships/package" Target="../embeddings/Microsoft_Excel_Worksheet604.xlsx"/></Relationships>
</file>

<file path=ppt/charts/_rels/chartEx606.xml.rels><?xml version="1.0" encoding="UTF-8" standalone="yes"?>
<Relationships xmlns="http://schemas.openxmlformats.org/package/2006/relationships"><Relationship Id="rId3" Type="http://schemas.microsoft.com/office/2011/relationships/chartColorStyle" Target="colors606.xml"/><Relationship Id="rId2" Type="http://schemas.microsoft.com/office/2011/relationships/chartStyle" Target="style606.xml"/><Relationship Id="rId1" Type="http://schemas.openxmlformats.org/officeDocument/2006/relationships/package" Target="../embeddings/Microsoft_Excel_Worksheet605.xlsx"/></Relationships>
</file>

<file path=ppt/charts/_rels/chartEx607.xml.rels><?xml version="1.0" encoding="UTF-8" standalone="yes"?>
<Relationships xmlns="http://schemas.openxmlformats.org/package/2006/relationships"><Relationship Id="rId3" Type="http://schemas.microsoft.com/office/2011/relationships/chartColorStyle" Target="colors607.xml"/><Relationship Id="rId2" Type="http://schemas.microsoft.com/office/2011/relationships/chartStyle" Target="style607.xml"/><Relationship Id="rId1" Type="http://schemas.openxmlformats.org/officeDocument/2006/relationships/package" Target="../embeddings/Microsoft_Excel_Worksheet606.xlsx"/></Relationships>
</file>

<file path=ppt/charts/_rels/chartEx608.xml.rels><?xml version="1.0" encoding="UTF-8" standalone="yes"?>
<Relationships xmlns="http://schemas.openxmlformats.org/package/2006/relationships"><Relationship Id="rId3" Type="http://schemas.microsoft.com/office/2011/relationships/chartColorStyle" Target="colors608.xml"/><Relationship Id="rId2" Type="http://schemas.microsoft.com/office/2011/relationships/chartStyle" Target="style608.xml"/><Relationship Id="rId1" Type="http://schemas.openxmlformats.org/officeDocument/2006/relationships/package" Target="../embeddings/Microsoft_Excel_Worksheet607.xlsx"/></Relationships>
</file>

<file path=ppt/charts/_rels/chartEx609.xml.rels><?xml version="1.0" encoding="UTF-8" standalone="yes"?>
<Relationships xmlns="http://schemas.openxmlformats.org/package/2006/relationships"><Relationship Id="rId3" Type="http://schemas.microsoft.com/office/2011/relationships/chartColorStyle" Target="colors609.xml"/><Relationship Id="rId2" Type="http://schemas.microsoft.com/office/2011/relationships/chartStyle" Target="style609.xml"/><Relationship Id="rId1" Type="http://schemas.openxmlformats.org/officeDocument/2006/relationships/package" Target="../embeddings/Microsoft_Excel_Worksheet608.xlsx"/></Relationships>
</file>

<file path=ppt/charts/_rels/chartEx61.xml.rels><?xml version="1.0" encoding="UTF-8" standalone="yes"?>
<Relationships xmlns="http://schemas.openxmlformats.org/package/2006/relationships"><Relationship Id="rId3" Type="http://schemas.microsoft.com/office/2011/relationships/chartColorStyle" Target="colors61.xml"/><Relationship Id="rId2" Type="http://schemas.microsoft.com/office/2011/relationships/chartStyle" Target="style61.xml"/><Relationship Id="rId1" Type="http://schemas.openxmlformats.org/officeDocument/2006/relationships/package" Target="../embeddings/Microsoft_Excel_Worksheet60.xlsx"/></Relationships>
</file>

<file path=ppt/charts/_rels/chartEx610.xml.rels><?xml version="1.0" encoding="UTF-8" standalone="yes"?>
<Relationships xmlns="http://schemas.openxmlformats.org/package/2006/relationships"><Relationship Id="rId3" Type="http://schemas.microsoft.com/office/2011/relationships/chartColorStyle" Target="colors610.xml"/><Relationship Id="rId2" Type="http://schemas.microsoft.com/office/2011/relationships/chartStyle" Target="style610.xml"/><Relationship Id="rId1" Type="http://schemas.openxmlformats.org/officeDocument/2006/relationships/package" Target="../embeddings/Microsoft_Excel_Worksheet609.xlsx"/></Relationships>
</file>

<file path=ppt/charts/_rels/chartEx611.xml.rels><?xml version="1.0" encoding="UTF-8" standalone="yes"?>
<Relationships xmlns="http://schemas.openxmlformats.org/package/2006/relationships"><Relationship Id="rId3" Type="http://schemas.microsoft.com/office/2011/relationships/chartColorStyle" Target="colors611.xml"/><Relationship Id="rId2" Type="http://schemas.microsoft.com/office/2011/relationships/chartStyle" Target="style611.xml"/><Relationship Id="rId1" Type="http://schemas.openxmlformats.org/officeDocument/2006/relationships/package" Target="../embeddings/Microsoft_Excel_Worksheet610.xlsx"/></Relationships>
</file>

<file path=ppt/charts/_rels/chartEx612.xml.rels><?xml version="1.0" encoding="UTF-8" standalone="yes"?>
<Relationships xmlns="http://schemas.openxmlformats.org/package/2006/relationships"><Relationship Id="rId3" Type="http://schemas.microsoft.com/office/2011/relationships/chartColorStyle" Target="colors612.xml"/><Relationship Id="rId2" Type="http://schemas.microsoft.com/office/2011/relationships/chartStyle" Target="style612.xml"/><Relationship Id="rId1" Type="http://schemas.openxmlformats.org/officeDocument/2006/relationships/package" Target="../embeddings/Microsoft_Excel_Worksheet611.xlsx"/></Relationships>
</file>

<file path=ppt/charts/_rels/chartEx613.xml.rels><?xml version="1.0" encoding="UTF-8" standalone="yes"?>
<Relationships xmlns="http://schemas.openxmlformats.org/package/2006/relationships"><Relationship Id="rId3" Type="http://schemas.microsoft.com/office/2011/relationships/chartColorStyle" Target="colors613.xml"/><Relationship Id="rId2" Type="http://schemas.microsoft.com/office/2011/relationships/chartStyle" Target="style613.xml"/><Relationship Id="rId1" Type="http://schemas.openxmlformats.org/officeDocument/2006/relationships/package" Target="../embeddings/Microsoft_Excel_Worksheet612.xlsx"/></Relationships>
</file>

<file path=ppt/charts/_rels/chartEx614.xml.rels><?xml version="1.0" encoding="UTF-8" standalone="yes"?>
<Relationships xmlns="http://schemas.openxmlformats.org/package/2006/relationships"><Relationship Id="rId3" Type="http://schemas.microsoft.com/office/2011/relationships/chartColorStyle" Target="colors614.xml"/><Relationship Id="rId2" Type="http://schemas.microsoft.com/office/2011/relationships/chartStyle" Target="style614.xml"/><Relationship Id="rId1" Type="http://schemas.openxmlformats.org/officeDocument/2006/relationships/package" Target="../embeddings/Microsoft_Excel_Worksheet613.xlsx"/></Relationships>
</file>

<file path=ppt/charts/_rels/chartEx615.xml.rels><?xml version="1.0" encoding="UTF-8" standalone="yes"?>
<Relationships xmlns="http://schemas.openxmlformats.org/package/2006/relationships"><Relationship Id="rId3" Type="http://schemas.microsoft.com/office/2011/relationships/chartColorStyle" Target="colors615.xml"/><Relationship Id="rId2" Type="http://schemas.microsoft.com/office/2011/relationships/chartStyle" Target="style615.xml"/><Relationship Id="rId1" Type="http://schemas.openxmlformats.org/officeDocument/2006/relationships/package" Target="../embeddings/Microsoft_Excel_Worksheet614.xlsx"/></Relationships>
</file>

<file path=ppt/charts/_rels/chartEx616.xml.rels><?xml version="1.0" encoding="UTF-8" standalone="yes"?>
<Relationships xmlns="http://schemas.openxmlformats.org/package/2006/relationships"><Relationship Id="rId3" Type="http://schemas.microsoft.com/office/2011/relationships/chartColorStyle" Target="colors616.xml"/><Relationship Id="rId2" Type="http://schemas.microsoft.com/office/2011/relationships/chartStyle" Target="style616.xml"/><Relationship Id="rId1" Type="http://schemas.openxmlformats.org/officeDocument/2006/relationships/package" Target="../embeddings/Microsoft_Excel_Worksheet615.xlsx"/></Relationships>
</file>

<file path=ppt/charts/_rels/chartEx617.xml.rels><?xml version="1.0" encoding="UTF-8" standalone="yes"?>
<Relationships xmlns="http://schemas.openxmlformats.org/package/2006/relationships"><Relationship Id="rId3" Type="http://schemas.microsoft.com/office/2011/relationships/chartColorStyle" Target="colors617.xml"/><Relationship Id="rId2" Type="http://schemas.microsoft.com/office/2011/relationships/chartStyle" Target="style617.xml"/><Relationship Id="rId1" Type="http://schemas.openxmlformats.org/officeDocument/2006/relationships/package" Target="../embeddings/Microsoft_Excel_Worksheet616.xlsx"/></Relationships>
</file>

<file path=ppt/charts/_rels/chartEx618.xml.rels><?xml version="1.0" encoding="UTF-8" standalone="yes"?>
<Relationships xmlns="http://schemas.openxmlformats.org/package/2006/relationships"><Relationship Id="rId3" Type="http://schemas.microsoft.com/office/2011/relationships/chartColorStyle" Target="colors618.xml"/><Relationship Id="rId2" Type="http://schemas.microsoft.com/office/2011/relationships/chartStyle" Target="style618.xml"/><Relationship Id="rId1" Type="http://schemas.openxmlformats.org/officeDocument/2006/relationships/package" Target="../embeddings/Microsoft_Excel_Worksheet617.xlsx"/></Relationships>
</file>

<file path=ppt/charts/_rels/chartEx619.xml.rels><?xml version="1.0" encoding="UTF-8" standalone="yes"?>
<Relationships xmlns="http://schemas.openxmlformats.org/package/2006/relationships"><Relationship Id="rId3" Type="http://schemas.microsoft.com/office/2011/relationships/chartColorStyle" Target="colors619.xml"/><Relationship Id="rId2" Type="http://schemas.microsoft.com/office/2011/relationships/chartStyle" Target="style619.xml"/><Relationship Id="rId1" Type="http://schemas.openxmlformats.org/officeDocument/2006/relationships/package" Target="../embeddings/Microsoft_Excel_Worksheet618.xlsx"/></Relationships>
</file>

<file path=ppt/charts/_rels/chartEx62.xml.rels><?xml version="1.0" encoding="UTF-8" standalone="yes"?>
<Relationships xmlns="http://schemas.openxmlformats.org/package/2006/relationships"><Relationship Id="rId3" Type="http://schemas.microsoft.com/office/2011/relationships/chartColorStyle" Target="colors62.xml"/><Relationship Id="rId2" Type="http://schemas.microsoft.com/office/2011/relationships/chartStyle" Target="style62.xml"/><Relationship Id="rId1" Type="http://schemas.openxmlformats.org/officeDocument/2006/relationships/package" Target="../embeddings/Microsoft_Excel_Worksheet61.xlsx"/></Relationships>
</file>

<file path=ppt/charts/_rels/chartEx620.xml.rels><?xml version="1.0" encoding="UTF-8" standalone="yes"?>
<Relationships xmlns="http://schemas.openxmlformats.org/package/2006/relationships"><Relationship Id="rId3" Type="http://schemas.microsoft.com/office/2011/relationships/chartColorStyle" Target="colors620.xml"/><Relationship Id="rId2" Type="http://schemas.microsoft.com/office/2011/relationships/chartStyle" Target="style620.xml"/><Relationship Id="rId1" Type="http://schemas.openxmlformats.org/officeDocument/2006/relationships/package" Target="../embeddings/Microsoft_Excel_Worksheet619.xlsx"/></Relationships>
</file>

<file path=ppt/charts/_rels/chartEx621.xml.rels><?xml version="1.0" encoding="UTF-8" standalone="yes"?>
<Relationships xmlns="http://schemas.openxmlformats.org/package/2006/relationships"><Relationship Id="rId3" Type="http://schemas.microsoft.com/office/2011/relationships/chartColorStyle" Target="colors621.xml"/><Relationship Id="rId2" Type="http://schemas.microsoft.com/office/2011/relationships/chartStyle" Target="style621.xml"/><Relationship Id="rId1" Type="http://schemas.openxmlformats.org/officeDocument/2006/relationships/package" Target="../embeddings/Microsoft_Excel_Worksheet620.xlsx"/></Relationships>
</file>

<file path=ppt/charts/_rels/chartEx622.xml.rels><?xml version="1.0" encoding="UTF-8" standalone="yes"?>
<Relationships xmlns="http://schemas.openxmlformats.org/package/2006/relationships"><Relationship Id="rId3" Type="http://schemas.microsoft.com/office/2011/relationships/chartColorStyle" Target="colors622.xml"/><Relationship Id="rId2" Type="http://schemas.microsoft.com/office/2011/relationships/chartStyle" Target="style622.xml"/><Relationship Id="rId1" Type="http://schemas.openxmlformats.org/officeDocument/2006/relationships/package" Target="../embeddings/Microsoft_Excel_Worksheet621.xlsx"/></Relationships>
</file>

<file path=ppt/charts/_rels/chartEx623.xml.rels><?xml version="1.0" encoding="UTF-8" standalone="yes"?>
<Relationships xmlns="http://schemas.openxmlformats.org/package/2006/relationships"><Relationship Id="rId3" Type="http://schemas.microsoft.com/office/2011/relationships/chartColorStyle" Target="colors623.xml"/><Relationship Id="rId2" Type="http://schemas.microsoft.com/office/2011/relationships/chartStyle" Target="style623.xml"/><Relationship Id="rId1" Type="http://schemas.openxmlformats.org/officeDocument/2006/relationships/package" Target="../embeddings/Microsoft_Excel_Worksheet622.xlsx"/></Relationships>
</file>

<file path=ppt/charts/_rels/chartEx624.xml.rels><?xml version="1.0" encoding="UTF-8" standalone="yes"?>
<Relationships xmlns="http://schemas.openxmlformats.org/package/2006/relationships"><Relationship Id="rId3" Type="http://schemas.microsoft.com/office/2011/relationships/chartColorStyle" Target="colors624.xml"/><Relationship Id="rId2" Type="http://schemas.microsoft.com/office/2011/relationships/chartStyle" Target="style624.xml"/><Relationship Id="rId1" Type="http://schemas.openxmlformats.org/officeDocument/2006/relationships/package" Target="../embeddings/Microsoft_Excel_Worksheet623.xlsx"/></Relationships>
</file>

<file path=ppt/charts/_rels/chartEx625.xml.rels><?xml version="1.0" encoding="UTF-8" standalone="yes"?>
<Relationships xmlns="http://schemas.openxmlformats.org/package/2006/relationships"><Relationship Id="rId3" Type="http://schemas.microsoft.com/office/2011/relationships/chartColorStyle" Target="colors625.xml"/><Relationship Id="rId2" Type="http://schemas.microsoft.com/office/2011/relationships/chartStyle" Target="style625.xml"/><Relationship Id="rId1" Type="http://schemas.openxmlformats.org/officeDocument/2006/relationships/package" Target="../embeddings/Microsoft_Excel_Worksheet624.xlsx"/></Relationships>
</file>

<file path=ppt/charts/_rels/chartEx626.xml.rels><?xml version="1.0" encoding="UTF-8" standalone="yes"?>
<Relationships xmlns="http://schemas.openxmlformats.org/package/2006/relationships"><Relationship Id="rId3" Type="http://schemas.microsoft.com/office/2011/relationships/chartColorStyle" Target="colors626.xml"/><Relationship Id="rId2" Type="http://schemas.microsoft.com/office/2011/relationships/chartStyle" Target="style626.xml"/><Relationship Id="rId1" Type="http://schemas.openxmlformats.org/officeDocument/2006/relationships/package" Target="../embeddings/Microsoft_Excel_Worksheet625.xlsx"/></Relationships>
</file>

<file path=ppt/charts/_rels/chartEx627.xml.rels><?xml version="1.0" encoding="UTF-8" standalone="yes"?>
<Relationships xmlns="http://schemas.openxmlformats.org/package/2006/relationships"><Relationship Id="rId3" Type="http://schemas.microsoft.com/office/2011/relationships/chartColorStyle" Target="colors627.xml"/><Relationship Id="rId2" Type="http://schemas.microsoft.com/office/2011/relationships/chartStyle" Target="style627.xml"/><Relationship Id="rId1" Type="http://schemas.openxmlformats.org/officeDocument/2006/relationships/package" Target="../embeddings/Microsoft_Excel_Worksheet626.xlsx"/></Relationships>
</file>

<file path=ppt/charts/_rels/chartEx628.xml.rels><?xml version="1.0" encoding="UTF-8" standalone="yes"?>
<Relationships xmlns="http://schemas.openxmlformats.org/package/2006/relationships"><Relationship Id="rId3" Type="http://schemas.microsoft.com/office/2011/relationships/chartColorStyle" Target="colors628.xml"/><Relationship Id="rId2" Type="http://schemas.microsoft.com/office/2011/relationships/chartStyle" Target="style628.xml"/><Relationship Id="rId1" Type="http://schemas.openxmlformats.org/officeDocument/2006/relationships/package" Target="../embeddings/Microsoft_Excel_Worksheet627.xlsx"/></Relationships>
</file>

<file path=ppt/charts/_rels/chartEx629.xml.rels><?xml version="1.0" encoding="UTF-8" standalone="yes"?>
<Relationships xmlns="http://schemas.openxmlformats.org/package/2006/relationships"><Relationship Id="rId3" Type="http://schemas.microsoft.com/office/2011/relationships/chartColorStyle" Target="colors629.xml"/><Relationship Id="rId2" Type="http://schemas.microsoft.com/office/2011/relationships/chartStyle" Target="style629.xml"/><Relationship Id="rId1" Type="http://schemas.openxmlformats.org/officeDocument/2006/relationships/package" Target="../embeddings/Microsoft_Excel_Worksheet628.xlsx"/></Relationships>
</file>

<file path=ppt/charts/_rels/chartEx63.xml.rels><?xml version="1.0" encoding="UTF-8" standalone="yes"?>
<Relationships xmlns="http://schemas.openxmlformats.org/package/2006/relationships"><Relationship Id="rId3" Type="http://schemas.microsoft.com/office/2011/relationships/chartColorStyle" Target="colors63.xml"/><Relationship Id="rId2" Type="http://schemas.microsoft.com/office/2011/relationships/chartStyle" Target="style63.xml"/><Relationship Id="rId1" Type="http://schemas.openxmlformats.org/officeDocument/2006/relationships/package" Target="../embeddings/Microsoft_Excel_Worksheet62.xlsx"/></Relationships>
</file>

<file path=ppt/charts/_rels/chartEx630.xml.rels><?xml version="1.0" encoding="UTF-8" standalone="yes"?>
<Relationships xmlns="http://schemas.openxmlformats.org/package/2006/relationships"><Relationship Id="rId3" Type="http://schemas.microsoft.com/office/2011/relationships/chartColorStyle" Target="colors630.xml"/><Relationship Id="rId2" Type="http://schemas.microsoft.com/office/2011/relationships/chartStyle" Target="style630.xml"/><Relationship Id="rId1" Type="http://schemas.openxmlformats.org/officeDocument/2006/relationships/package" Target="../embeddings/Microsoft_Excel_Worksheet629.xlsx"/></Relationships>
</file>

<file path=ppt/charts/_rels/chartEx631.xml.rels><?xml version="1.0" encoding="UTF-8" standalone="yes"?>
<Relationships xmlns="http://schemas.openxmlformats.org/package/2006/relationships"><Relationship Id="rId3" Type="http://schemas.microsoft.com/office/2011/relationships/chartColorStyle" Target="colors631.xml"/><Relationship Id="rId2" Type="http://schemas.microsoft.com/office/2011/relationships/chartStyle" Target="style631.xml"/><Relationship Id="rId1" Type="http://schemas.openxmlformats.org/officeDocument/2006/relationships/package" Target="../embeddings/Microsoft_Excel_Worksheet630.xlsx"/></Relationships>
</file>

<file path=ppt/charts/_rels/chartEx632.xml.rels><?xml version="1.0" encoding="UTF-8" standalone="yes"?>
<Relationships xmlns="http://schemas.openxmlformats.org/package/2006/relationships"><Relationship Id="rId3" Type="http://schemas.microsoft.com/office/2011/relationships/chartColorStyle" Target="colors632.xml"/><Relationship Id="rId2" Type="http://schemas.microsoft.com/office/2011/relationships/chartStyle" Target="style632.xml"/><Relationship Id="rId1" Type="http://schemas.openxmlformats.org/officeDocument/2006/relationships/package" Target="../embeddings/Microsoft_Excel_Worksheet631.xlsx"/></Relationships>
</file>

<file path=ppt/charts/_rels/chartEx633.xml.rels><?xml version="1.0" encoding="UTF-8" standalone="yes"?>
<Relationships xmlns="http://schemas.openxmlformats.org/package/2006/relationships"><Relationship Id="rId3" Type="http://schemas.microsoft.com/office/2011/relationships/chartColorStyle" Target="colors633.xml"/><Relationship Id="rId2" Type="http://schemas.microsoft.com/office/2011/relationships/chartStyle" Target="style633.xml"/><Relationship Id="rId1" Type="http://schemas.openxmlformats.org/officeDocument/2006/relationships/package" Target="../embeddings/Microsoft_Excel_Worksheet632.xlsx"/></Relationships>
</file>

<file path=ppt/charts/_rels/chartEx634.xml.rels><?xml version="1.0" encoding="UTF-8" standalone="yes"?>
<Relationships xmlns="http://schemas.openxmlformats.org/package/2006/relationships"><Relationship Id="rId3" Type="http://schemas.microsoft.com/office/2011/relationships/chartColorStyle" Target="colors634.xml"/><Relationship Id="rId2" Type="http://schemas.microsoft.com/office/2011/relationships/chartStyle" Target="style634.xml"/><Relationship Id="rId1" Type="http://schemas.openxmlformats.org/officeDocument/2006/relationships/package" Target="../embeddings/Microsoft_Excel_Worksheet633.xlsx"/></Relationships>
</file>

<file path=ppt/charts/_rels/chartEx635.xml.rels><?xml version="1.0" encoding="UTF-8" standalone="yes"?>
<Relationships xmlns="http://schemas.openxmlformats.org/package/2006/relationships"><Relationship Id="rId3" Type="http://schemas.microsoft.com/office/2011/relationships/chartColorStyle" Target="colors635.xml"/><Relationship Id="rId2" Type="http://schemas.microsoft.com/office/2011/relationships/chartStyle" Target="style635.xml"/><Relationship Id="rId1" Type="http://schemas.openxmlformats.org/officeDocument/2006/relationships/package" Target="../embeddings/Microsoft_Excel_Worksheet634.xlsx"/></Relationships>
</file>

<file path=ppt/charts/_rels/chartEx636.xml.rels><?xml version="1.0" encoding="UTF-8" standalone="yes"?>
<Relationships xmlns="http://schemas.openxmlformats.org/package/2006/relationships"><Relationship Id="rId3" Type="http://schemas.microsoft.com/office/2011/relationships/chartColorStyle" Target="colors636.xml"/><Relationship Id="rId2" Type="http://schemas.microsoft.com/office/2011/relationships/chartStyle" Target="style636.xml"/><Relationship Id="rId1" Type="http://schemas.openxmlformats.org/officeDocument/2006/relationships/package" Target="../embeddings/Microsoft_Excel_Worksheet635.xlsx"/></Relationships>
</file>

<file path=ppt/charts/_rels/chartEx637.xml.rels><?xml version="1.0" encoding="UTF-8" standalone="yes"?>
<Relationships xmlns="http://schemas.openxmlformats.org/package/2006/relationships"><Relationship Id="rId3" Type="http://schemas.microsoft.com/office/2011/relationships/chartColorStyle" Target="colors637.xml"/><Relationship Id="rId2" Type="http://schemas.microsoft.com/office/2011/relationships/chartStyle" Target="style637.xml"/><Relationship Id="rId1" Type="http://schemas.openxmlformats.org/officeDocument/2006/relationships/package" Target="../embeddings/Microsoft_Excel_Worksheet636.xlsx"/></Relationships>
</file>

<file path=ppt/charts/_rels/chartEx638.xml.rels><?xml version="1.0" encoding="UTF-8" standalone="yes"?>
<Relationships xmlns="http://schemas.openxmlformats.org/package/2006/relationships"><Relationship Id="rId3" Type="http://schemas.microsoft.com/office/2011/relationships/chartColorStyle" Target="colors638.xml"/><Relationship Id="rId2" Type="http://schemas.microsoft.com/office/2011/relationships/chartStyle" Target="style638.xml"/><Relationship Id="rId1" Type="http://schemas.openxmlformats.org/officeDocument/2006/relationships/package" Target="../embeddings/Microsoft_Excel_Worksheet637.xlsx"/></Relationships>
</file>

<file path=ppt/charts/_rels/chartEx639.xml.rels><?xml version="1.0" encoding="UTF-8" standalone="yes"?>
<Relationships xmlns="http://schemas.openxmlformats.org/package/2006/relationships"><Relationship Id="rId3" Type="http://schemas.microsoft.com/office/2011/relationships/chartColorStyle" Target="colors639.xml"/><Relationship Id="rId2" Type="http://schemas.microsoft.com/office/2011/relationships/chartStyle" Target="style639.xml"/><Relationship Id="rId1" Type="http://schemas.openxmlformats.org/officeDocument/2006/relationships/package" Target="../embeddings/Microsoft_Excel_Worksheet638.xlsx"/></Relationships>
</file>

<file path=ppt/charts/_rels/chartEx64.xml.rels><?xml version="1.0" encoding="UTF-8" standalone="yes"?>
<Relationships xmlns="http://schemas.openxmlformats.org/package/2006/relationships"><Relationship Id="rId3" Type="http://schemas.microsoft.com/office/2011/relationships/chartColorStyle" Target="colors64.xml"/><Relationship Id="rId2" Type="http://schemas.microsoft.com/office/2011/relationships/chartStyle" Target="style64.xml"/><Relationship Id="rId1" Type="http://schemas.openxmlformats.org/officeDocument/2006/relationships/package" Target="../embeddings/Microsoft_Excel_Worksheet63.xlsx"/></Relationships>
</file>

<file path=ppt/charts/_rels/chartEx640.xml.rels><?xml version="1.0" encoding="UTF-8" standalone="yes"?>
<Relationships xmlns="http://schemas.openxmlformats.org/package/2006/relationships"><Relationship Id="rId3" Type="http://schemas.microsoft.com/office/2011/relationships/chartColorStyle" Target="colors640.xml"/><Relationship Id="rId2" Type="http://schemas.microsoft.com/office/2011/relationships/chartStyle" Target="style640.xml"/><Relationship Id="rId1" Type="http://schemas.openxmlformats.org/officeDocument/2006/relationships/package" Target="../embeddings/Microsoft_Excel_Worksheet639.xlsx"/></Relationships>
</file>

<file path=ppt/charts/_rels/chartEx641.xml.rels><?xml version="1.0" encoding="UTF-8" standalone="yes"?>
<Relationships xmlns="http://schemas.openxmlformats.org/package/2006/relationships"><Relationship Id="rId3" Type="http://schemas.microsoft.com/office/2011/relationships/chartColorStyle" Target="colors641.xml"/><Relationship Id="rId2" Type="http://schemas.microsoft.com/office/2011/relationships/chartStyle" Target="style641.xml"/><Relationship Id="rId1" Type="http://schemas.openxmlformats.org/officeDocument/2006/relationships/package" Target="../embeddings/Microsoft_Excel_Worksheet640.xlsx"/></Relationships>
</file>

<file path=ppt/charts/_rels/chartEx642.xml.rels><?xml version="1.0" encoding="UTF-8" standalone="yes"?>
<Relationships xmlns="http://schemas.openxmlformats.org/package/2006/relationships"><Relationship Id="rId3" Type="http://schemas.microsoft.com/office/2011/relationships/chartColorStyle" Target="colors642.xml"/><Relationship Id="rId2" Type="http://schemas.microsoft.com/office/2011/relationships/chartStyle" Target="style642.xml"/><Relationship Id="rId1" Type="http://schemas.openxmlformats.org/officeDocument/2006/relationships/package" Target="../embeddings/Microsoft_Excel_Worksheet641.xlsx"/></Relationships>
</file>

<file path=ppt/charts/_rels/chartEx643.xml.rels><?xml version="1.0" encoding="UTF-8" standalone="yes"?>
<Relationships xmlns="http://schemas.openxmlformats.org/package/2006/relationships"><Relationship Id="rId3" Type="http://schemas.microsoft.com/office/2011/relationships/chartColorStyle" Target="colors643.xml"/><Relationship Id="rId2" Type="http://schemas.microsoft.com/office/2011/relationships/chartStyle" Target="style643.xml"/><Relationship Id="rId1" Type="http://schemas.openxmlformats.org/officeDocument/2006/relationships/package" Target="../embeddings/Microsoft_Excel_Worksheet642.xlsx"/></Relationships>
</file>

<file path=ppt/charts/_rels/chartEx644.xml.rels><?xml version="1.0" encoding="UTF-8" standalone="yes"?>
<Relationships xmlns="http://schemas.openxmlformats.org/package/2006/relationships"><Relationship Id="rId3" Type="http://schemas.microsoft.com/office/2011/relationships/chartColorStyle" Target="colors644.xml"/><Relationship Id="rId2" Type="http://schemas.microsoft.com/office/2011/relationships/chartStyle" Target="style644.xml"/><Relationship Id="rId1" Type="http://schemas.openxmlformats.org/officeDocument/2006/relationships/package" Target="../embeddings/Microsoft_Excel_Worksheet643.xlsx"/></Relationships>
</file>

<file path=ppt/charts/_rels/chartEx645.xml.rels><?xml version="1.0" encoding="UTF-8" standalone="yes"?>
<Relationships xmlns="http://schemas.openxmlformats.org/package/2006/relationships"><Relationship Id="rId3" Type="http://schemas.microsoft.com/office/2011/relationships/chartColorStyle" Target="colors645.xml"/><Relationship Id="rId2" Type="http://schemas.microsoft.com/office/2011/relationships/chartStyle" Target="style645.xml"/><Relationship Id="rId1" Type="http://schemas.openxmlformats.org/officeDocument/2006/relationships/package" Target="../embeddings/Microsoft_Excel_Worksheet644.xlsx"/></Relationships>
</file>

<file path=ppt/charts/_rels/chartEx646.xml.rels><?xml version="1.0" encoding="UTF-8" standalone="yes"?>
<Relationships xmlns="http://schemas.openxmlformats.org/package/2006/relationships"><Relationship Id="rId3" Type="http://schemas.microsoft.com/office/2011/relationships/chartColorStyle" Target="colors646.xml"/><Relationship Id="rId2" Type="http://schemas.microsoft.com/office/2011/relationships/chartStyle" Target="style646.xml"/><Relationship Id="rId1" Type="http://schemas.openxmlformats.org/officeDocument/2006/relationships/package" Target="../embeddings/Microsoft_Excel_Worksheet645.xlsx"/></Relationships>
</file>

<file path=ppt/charts/_rels/chartEx647.xml.rels><?xml version="1.0" encoding="UTF-8" standalone="yes"?>
<Relationships xmlns="http://schemas.openxmlformats.org/package/2006/relationships"><Relationship Id="rId3" Type="http://schemas.microsoft.com/office/2011/relationships/chartColorStyle" Target="colors647.xml"/><Relationship Id="rId2" Type="http://schemas.microsoft.com/office/2011/relationships/chartStyle" Target="style647.xml"/><Relationship Id="rId1" Type="http://schemas.openxmlformats.org/officeDocument/2006/relationships/package" Target="../embeddings/Microsoft_Excel_Worksheet646.xlsx"/></Relationships>
</file>

<file path=ppt/charts/_rels/chartEx648.xml.rels><?xml version="1.0" encoding="UTF-8" standalone="yes"?>
<Relationships xmlns="http://schemas.openxmlformats.org/package/2006/relationships"><Relationship Id="rId3" Type="http://schemas.microsoft.com/office/2011/relationships/chartColorStyle" Target="colors648.xml"/><Relationship Id="rId2" Type="http://schemas.microsoft.com/office/2011/relationships/chartStyle" Target="style648.xml"/><Relationship Id="rId1" Type="http://schemas.openxmlformats.org/officeDocument/2006/relationships/package" Target="../embeddings/Microsoft_Excel_Worksheet647.xlsx"/></Relationships>
</file>

<file path=ppt/charts/_rels/chartEx649.xml.rels><?xml version="1.0" encoding="UTF-8" standalone="yes"?>
<Relationships xmlns="http://schemas.openxmlformats.org/package/2006/relationships"><Relationship Id="rId3" Type="http://schemas.microsoft.com/office/2011/relationships/chartColorStyle" Target="colors649.xml"/><Relationship Id="rId2" Type="http://schemas.microsoft.com/office/2011/relationships/chartStyle" Target="style649.xml"/><Relationship Id="rId1" Type="http://schemas.openxmlformats.org/officeDocument/2006/relationships/package" Target="../embeddings/Microsoft_Excel_Worksheet648.xlsx"/></Relationships>
</file>

<file path=ppt/charts/_rels/chartEx65.xml.rels><?xml version="1.0" encoding="UTF-8" standalone="yes"?>
<Relationships xmlns="http://schemas.openxmlformats.org/package/2006/relationships"><Relationship Id="rId3" Type="http://schemas.microsoft.com/office/2011/relationships/chartColorStyle" Target="colors65.xml"/><Relationship Id="rId2" Type="http://schemas.microsoft.com/office/2011/relationships/chartStyle" Target="style65.xml"/><Relationship Id="rId1" Type="http://schemas.openxmlformats.org/officeDocument/2006/relationships/package" Target="../embeddings/Microsoft_Excel_Worksheet64.xlsx"/></Relationships>
</file>

<file path=ppt/charts/_rels/chartEx650.xml.rels><?xml version="1.0" encoding="UTF-8" standalone="yes"?>
<Relationships xmlns="http://schemas.openxmlformats.org/package/2006/relationships"><Relationship Id="rId3" Type="http://schemas.microsoft.com/office/2011/relationships/chartColorStyle" Target="colors650.xml"/><Relationship Id="rId2" Type="http://schemas.microsoft.com/office/2011/relationships/chartStyle" Target="style650.xml"/><Relationship Id="rId1" Type="http://schemas.openxmlformats.org/officeDocument/2006/relationships/package" Target="../embeddings/Microsoft_Excel_Worksheet649.xlsx"/></Relationships>
</file>

<file path=ppt/charts/_rels/chartEx651.xml.rels><?xml version="1.0" encoding="UTF-8" standalone="yes"?>
<Relationships xmlns="http://schemas.openxmlformats.org/package/2006/relationships"><Relationship Id="rId3" Type="http://schemas.microsoft.com/office/2011/relationships/chartColorStyle" Target="colors651.xml"/><Relationship Id="rId2" Type="http://schemas.microsoft.com/office/2011/relationships/chartStyle" Target="style651.xml"/><Relationship Id="rId1" Type="http://schemas.openxmlformats.org/officeDocument/2006/relationships/package" Target="../embeddings/Microsoft_Excel_Worksheet650.xlsx"/></Relationships>
</file>

<file path=ppt/charts/_rels/chartEx652.xml.rels><?xml version="1.0" encoding="UTF-8" standalone="yes"?>
<Relationships xmlns="http://schemas.openxmlformats.org/package/2006/relationships"><Relationship Id="rId3" Type="http://schemas.microsoft.com/office/2011/relationships/chartColorStyle" Target="colors652.xml"/><Relationship Id="rId2" Type="http://schemas.microsoft.com/office/2011/relationships/chartStyle" Target="style652.xml"/><Relationship Id="rId1" Type="http://schemas.openxmlformats.org/officeDocument/2006/relationships/package" Target="../embeddings/Microsoft_Excel_Worksheet651.xlsx"/></Relationships>
</file>

<file path=ppt/charts/_rels/chartEx653.xml.rels><?xml version="1.0" encoding="UTF-8" standalone="yes"?>
<Relationships xmlns="http://schemas.openxmlformats.org/package/2006/relationships"><Relationship Id="rId3" Type="http://schemas.microsoft.com/office/2011/relationships/chartColorStyle" Target="colors653.xml"/><Relationship Id="rId2" Type="http://schemas.microsoft.com/office/2011/relationships/chartStyle" Target="style653.xml"/><Relationship Id="rId1" Type="http://schemas.openxmlformats.org/officeDocument/2006/relationships/package" Target="../embeddings/Microsoft_Excel_Worksheet652.xlsx"/></Relationships>
</file>

<file path=ppt/charts/_rels/chartEx654.xml.rels><?xml version="1.0" encoding="UTF-8" standalone="yes"?>
<Relationships xmlns="http://schemas.openxmlformats.org/package/2006/relationships"><Relationship Id="rId3" Type="http://schemas.microsoft.com/office/2011/relationships/chartColorStyle" Target="colors654.xml"/><Relationship Id="rId2" Type="http://schemas.microsoft.com/office/2011/relationships/chartStyle" Target="style654.xml"/><Relationship Id="rId1" Type="http://schemas.openxmlformats.org/officeDocument/2006/relationships/package" Target="../embeddings/Microsoft_Excel_Worksheet653.xlsx"/></Relationships>
</file>

<file path=ppt/charts/_rels/chartEx655.xml.rels><?xml version="1.0" encoding="UTF-8" standalone="yes"?>
<Relationships xmlns="http://schemas.openxmlformats.org/package/2006/relationships"><Relationship Id="rId3" Type="http://schemas.microsoft.com/office/2011/relationships/chartColorStyle" Target="colors655.xml"/><Relationship Id="rId2" Type="http://schemas.microsoft.com/office/2011/relationships/chartStyle" Target="style655.xml"/><Relationship Id="rId1" Type="http://schemas.openxmlformats.org/officeDocument/2006/relationships/package" Target="../embeddings/Microsoft_Excel_Worksheet654.xlsx"/></Relationships>
</file>

<file path=ppt/charts/_rels/chartEx656.xml.rels><?xml version="1.0" encoding="UTF-8" standalone="yes"?>
<Relationships xmlns="http://schemas.openxmlformats.org/package/2006/relationships"><Relationship Id="rId3" Type="http://schemas.microsoft.com/office/2011/relationships/chartColorStyle" Target="colors656.xml"/><Relationship Id="rId2" Type="http://schemas.microsoft.com/office/2011/relationships/chartStyle" Target="style656.xml"/><Relationship Id="rId1" Type="http://schemas.openxmlformats.org/officeDocument/2006/relationships/package" Target="../embeddings/Microsoft_Excel_Worksheet655.xlsx"/></Relationships>
</file>

<file path=ppt/charts/_rels/chartEx657.xml.rels><?xml version="1.0" encoding="UTF-8" standalone="yes"?>
<Relationships xmlns="http://schemas.openxmlformats.org/package/2006/relationships"><Relationship Id="rId3" Type="http://schemas.microsoft.com/office/2011/relationships/chartColorStyle" Target="colors657.xml"/><Relationship Id="rId2" Type="http://schemas.microsoft.com/office/2011/relationships/chartStyle" Target="style657.xml"/><Relationship Id="rId1" Type="http://schemas.openxmlformats.org/officeDocument/2006/relationships/package" Target="../embeddings/Microsoft_Excel_Worksheet656.xlsx"/></Relationships>
</file>

<file path=ppt/charts/_rels/chartEx658.xml.rels><?xml version="1.0" encoding="UTF-8" standalone="yes"?>
<Relationships xmlns="http://schemas.openxmlformats.org/package/2006/relationships"><Relationship Id="rId3" Type="http://schemas.microsoft.com/office/2011/relationships/chartColorStyle" Target="colors658.xml"/><Relationship Id="rId2" Type="http://schemas.microsoft.com/office/2011/relationships/chartStyle" Target="style658.xml"/><Relationship Id="rId1" Type="http://schemas.openxmlformats.org/officeDocument/2006/relationships/package" Target="../embeddings/Microsoft_Excel_Worksheet657.xlsx"/></Relationships>
</file>

<file path=ppt/charts/_rels/chartEx659.xml.rels><?xml version="1.0" encoding="UTF-8" standalone="yes"?>
<Relationships xmlns="http://schemas.openxmlformats.org/package/2006/relationships"><Relationship Id="rId3" Type="http://schemas.microsoft.com/office/2011/relationships/chartColorStyle" Target="colors659.xml"/><Relationship Id="rId2" Type="http://schemas.microsoft.com/office/2011/relationships/chartStyle" Target="style659.xml"/><Relationship Id="rId1" Type="http://schemas.openxmlformats.org/officeDocument/2006/relationships/package" Target="../embeddings/Microsoft_Excel_Worksheet658.xlsx"/></Relationships>
</file>

<file path=ppt/charts/_rels/chartEx66.xml.rels><?xml version="1.0" encoding="UTF-8" standalone="yes"?>
<Relationships xmlns="http://schemas.openxmlformats.org/package/2006/relationships"><Relationship Id="rId3" Type="http://schemas.microsoft.com/office/2011/relationships/chartColorStyle" Target="colors66.xml"/><Relationship Id="rId2" Type="http://schemas.microsoft.com/office/2011/relationships/chartStyle" Target="style66.xml"/><Relationship Id="rId1" Type="http://schemas.openxmlformats.org/officeDocument/2006/relationships/package" Target="../embeddings/Microsoft_Excel_Worksheet65.xlsx"/></Relationships>
</file>

<file path=ppt/charts/_rels/chartEx660.xml.rels><?xml version="1.0" encoding="UTF-8" standalone="yes"?>
<Relationships xmlns="http://schemas.openxmlformats.org/package/2006/relationships"><Relationship Id="rId3" Type="http://schemas.microsoft.com/office/2011/relationships/chartColorStyle" Target="colors660.xml"/><Relationship Id="rId2" Type="http://schemas.microsoft.com/office/2011/relationships/chartStyle" Target="style660.xml"/><Relationship Id="rId1" Type="http://schemas.openxmlformats.org/officeDocument/2006/relationships/package" Target="../embeddings/Microsoft_Excel_Worksheet659.xlsx"/></Relationships>
</file>

<file path=ppt/charts/_rels/chartEx661.xml.rels><?xml version="1.0" encoding="UTF-8" standalone="yes"?>
<Relationships xmlns="http://schemas.openxmlformats.org/package/2006/relationships"><Relationship Id="rId3" Type="http://schemas.microsoft.com/office/2011/relationships/chartColorStyle" Target="colors661.xml"/><Relationship Id="rId2" Type="http://schemas.microsoft.com/office/2011/relationships/chartStyle" Target="style661.xml"/><Relationship Id="rId1" Type="http://schemas.openxmlformats.org/officeDocument/2006/relationships/package" Target="../embeddings/Microsoft_Excel_Worksheet660.xlsx"/></Relationships>
</file>

<file path=ppt/charts/_rels/chartEx662.xml.rels><?xml version="1.0" encoding="UTF-8" standalone="yes"?>
<Relationships xmlns="http://schemas.openxmlformats.org/package/2006/relationships"><Relationship Id="rId3" Type="http://schemas.microsoft.com/office/2011/relationships/chartColorStyle" Target="colors662.xml"/><Relationship Id="rId2" Type="http://schemas.microsoft.com/office/2011/relationships/chartStyle" Target="style662.xml"/><Relationship Id="rId1" Type="http://schemas.openxmlformats.org/officeDocument/2006/relationships/package" Target="../embeddings/Microsoft_Excel_Worksheet661.xlsx"/></Relationships>
</file>

<file path=ppt/charts/_rels/chartEx663.xml.rels><?xml version="1.0" encoding="UTF-8" standalone="yes"?>
<Relationships xmlns="http://schemas.openxmlformats.org/package/2006/relationships"><Relationship Id="rId3" Type="http://schemas.microsoft.com/office/2011/relationships/chartColorStyle" Target="colors663.xml"/><Relationship Id="rId2" Type="http://schemas.microsoft.com/office/2011/relationships/chartStyle" Target="style663.xml"/><Relationship Id="rId1" Type="http://schemas.openxmlformats.org/officeDocument/2006/relationships/package" Target="../embeddings/Microsoft_Excel_Worksheet662.xlsx"/></Relationships>
</file>

<file path=ppt/charts/_rels/chartEx664.xml.rels><?xml version="1.0" encoding="UTF-8" standalone="yes"?>
<Relationships xmlns="http://schemas.openxmlformats.org/package/2006/relationships"><Relationship Id="rId3" Type="http://schemas.microsoft.com/office/2011/relationships/chartColorStyle" Target="colors664.xml"/><Relationship Id="rId2" Type="http://schemas.microsoft.com/office/2011/relationships/chartStyle" Target="style664.xml"/><Relationship Id="rId1" Type="http://schemas.openxmlformats.org/officeDocument/2006/relationships/package" Target="../embeddings/Microsoft_Excel_Worksheet663.xlsx"/></Relationships>
</file>

<file path=ppt/charts/_rels/chartEx665.xml.rels><?xml version="1.0" encoding="UTF-8" standalone="yes"?>
<Relationships xmlns="http://schemas.openxmlformats.org/package/2006/relationships"><Relationship Id="rId3" Type="http://schemas.microsoft.com/office/2011/relationships/chartColorStyle" Target="colors665.xml"/><Relationship Id="rId2" Type="http://schemas.microsoft.com/office/2011/relationships/chartStyle" Target="style665.xml"/><Relationship Id="rId1" Type="http://schemas.openxmlformats.org/officeDocument/2006/relationships/package" Target="../embeddings/Microsoft_Excel_Worksheet664.xlsx"/></Relationships>
</file>

<file path=ppt/charts/_rels/chartEx666.xml.rels><?xml version="1.0" encoding="UTF-8" standalone="yes"?>
<Relationships xmlns="http://schemas.openxmlformats.org/package/2006/relationships"><Relationship Id="rId3" Type="http://schemas.microsoft.com/office/2011/relationships/chartColorStyle" Target="colors666.xml"/><Relationship Id="rId2" Type="http://schemas.microsoft.com/office/2011/relationships/chartStyle" Target="style666.xml"/><Relationship Id="rId1" Type="http://schemas.openxmlformats.org/officeDocument/2006/relationships/package" Target="../embeddings/Microsoft_Excel_Worksheet665.xlsx"/></Relationships>
</file>

<file path=ppt/charts/_rels/chartEx667.xml.rels><?xml version="1.0" encoding="UTF-8" standalone="yes"?>
<Relationships xmlns="http://schemas.openxmlformats.org/package/2006/relationships"><Relationship Id="rId3" Type="http://schemas.microsoft.com/office/2011/relationships/chartColorStyle" Target="colors667.xml"/><Relationship Id="rId2" Type="http://schemas.microsoft.com/office/2011/relationships/chartStyle" Target="style667.xml"/><Relationship Id="rId1" Type="http://schemas.openxmlformats.org/officeDocument/2006/relationships/package" Target="../embeddings/Microsoft_Excel_Worksheet666.xlsx"/></Relationships>
</file>

<file path=ppt/charts/_rels/chartEx668.xml.rels><?xml version="1.0" encoding="UTF-8" standalone="yes"?>
<Relationships xmlns="http://schemas.openxmlformats.org/package/2006/relationships"><Relationship Id="rId3" Type="http://schemas.microsoft.com/office/2011/relationships/chartColorStyle" Target="colors668.xml"/><Relationship Id="rId2" Type="http://schemas.microsoft.com/office/2011/relationships/chartStyle" Target="style668.xml"/><Relationship Id="rId1" Type="http://schemas.openxmlformats.org/officeDocument/2006/relationships/package" Target="../embeddings/Microsoft_Excel_Worksheet667.xlsx"/></Relationships>
</file>

<file path=ppt/charts/_rels/chartEx669.xml.rels><?xml version="1.0" encoding="UTF-8" standalone="yes"?>
<Relationships xmlns="http://schemas.openxmlformats.org/package/2006/relationships"><Relationship Id="rId3" Type="http://schemas.microsoft.com/office/2011/relationships/chartColorStyle" Target="colors669.xml"/><Relationship Id="rId2" Type="http://schemas.microsoft.com/office/2011/relationships/chartStyle" Target="style669.xml"/><Relationship Id="rId1" Type="http://schemas.openxmlformats.org/officeDocument/2006/relationships/package" Target="../embeddings/Microsoft_Excel_Worksheet668.xlsx"/></Relationships>
</file>

<file path=ppt/charts/_rels/chartEx67.xml.rels><?xml version="1.0" encoding="UTF-8" standalone="yes"?>
<Relationships xmlns="http://schemas.openxmlformats.org/package/2006/relationships"><Relationship Id="rId3" Type="http://schemas.microsoft.com/office/2011/relationships/chartColorStyle" Target="colors67.xml"/><Relationship Id="rId2" Type="http://schemas.microsoft.com/office/2011/relationships/chartStyle" Target="style67.xml"/><Relationship Id="rId1" Type="http://schemas.openxmlformats.org/officeDocument/2006/relationships/package" Target="../embeddings/Microsoft_Excel_Worksheet66.xlsx"/></Relationships>
</file>

<file path=ppt/charts/_rels/chartEx670.xml.rels><?xml version="1.0" encoding="UTF-8" standalone="yes"?>
<Relationships xmlns="http://schemas.openxmlformats.org/package/2006/relationships"><Relationship Id="rId3" Type="http://schemas.microsoft.com/office/2011/relationships/chartColorStyle" Target="colors670.xml"/><Relationship Id="rId2" Type="http://schemas.microsoft.com/office/2011/relationships/chartStyle" Target="style670.xml"/><Relationship Id="rId1" Type="http://schemas.openxmlformats.org/officeDocument/2006/relationships/package" Target="../embeddings/Microsoft_Excel_Worksheet669.xlsx"/></Relationships>
</file>

<file path=ppt/charts/_rels/chartEx671.xml.rels><?xml version="1.0" encoding="UTF-8" standalone="yes"?>
<Relationships xmlns="http://schemas.openxmlformats.org/package/2006/relationships"><Relationship Id="rId3" Type="http://schemas.microsoft.com/office/2011/relationships/chartColorStyle" Target="colors671.xml"/><Relationship Id="rId2" Type="http://schemas.microsoft.com/office/2011/relationships/chartStyle" Target="style671.xml"/><Relationship Id="rId1" Type="http://schemas.openxmlformats.org/officeDocument/2006/relationships/package" Target="../embeddings/Microsoft_Excel_Worksheet670.xlsx"/></Relationships>
</file>

<file path=ppt/charts/_rels/chartEx672.xml.rels><?xml version="1.0" encoding="UTF-8" standalone="yes"?>
<Relationships xmlns="http://schemas.openxmlformats.org/package/2006/relationships"><Relationship Id="rId3" Type="http://schemas.microsoft.com/office/2011/relationships/chartColorStyle" Target="colors672.xml"/><Relationship Id="rId2" Type="http://schemas.microsoft.com/office/2011/relationships/chartStyle" Target="style672.xml"/><Relationship Id="rId1" Type="http://schemas.openxmlformats.org/officeDocument/2006/relationships/package" Target="../embeddings/Microsoft_Excel_Worksheet671.xlsx"/></Relationships>
</file>

<file path=ppt/charts/_rels/chartEx673.xml.rels><?xml version="1.0" encoding="UTF-8" standalone="yes"?>
<Relationships xmlns="http://schemas.openxmlformats.org/package/2006/relationships"><Relationship Id="rId3" Type="http://schemas.microsoft.com/office/2011/relationships/chartColorStyle" Target="colors673.xml"/><Relationship Id="rId2" Type="http://schemas.microsoft.com/office/2011/relationships/chartStyle" Target="style673.xml"/><Relationship Id="rId1" Type="http://schemas.openxmlformats.org/officeDocument/2006/relationships/package" Target="../embeddings/Microsoft_Excel_Worksheet672.xlsx"/></Relationships>
</file>

<file path=ppt/charts/_rels/chartEx674.xml.rels><?xml version="1.0" encoding="UTF-8" standalone="yes"?>
<Relationships xmlns="http://schemas.openxmlformats.org/package/2006/relationships"><Relationship Id="rId3" Type="http://schemas.microsoft.com/office/2011/relationships/chartColorStyle" Target="colors674.xml"/><Relationship Id="rId2" Type="http://schemas.microsoft.com/office/2011/relationships/chartStyle" Target="style674.xml"/><Relationship Id="rId1" Type="http://schemas.openxmlformats.org/officeDocument/2006/relationships/package" Target="../embeddings/Microsoft_Excel_Worksheet673.xlsx"/></Relationships>
</file>

<file path=ppt/charts/_rels/chartEx675.xml.rels><?xml version="1.0" encoding="UTF-8" standalone="yes"?>
<Relationships xmlns="http://schemas.openxmlformats.org/package/2006/relationships"><Relationship Id="rId3" Type="http://schemas.microsoft.com/office/2011/relationships/chartColorStyle" Target="colors675.xml"/><Relationship Id="rId2" Type="http://schemas.microsoft.com/office/2011/relationships/chartStyle" Target="style675.xml"/><Relationship Id="rId1" Type="http://schemas.openxmlformats.org/officeDocument/2006/relationships/package" Target="../embeddings/Microsoft_Excel_Worksheet674.xlsx"/></Relationships>
</file>

<file path=ppt/charts/_rels/chartEx676.xml.rels><?xml version="1.0" encoding="UTF-8" standalone="yes"?>
<Relationships xmlns="http://schemas.openxmlformats.org/package/2006/relationships"><Relationship Id="rId3" Type="http://schemas.microsoft.com/office/2011/relationships/chartColorStyle" Target="colors676.xml"/><Relationship Id="rId2" Type="http://schemas.microsoft.com/office/2011/relationships/chartStyle" Target="style676.xml"/><Relationship Id="rId1" Type="http://schemas.openxmlformats.org/officeDocument/2006/relationships/package" Target="../embeddings/Microsoft_Excel_Worksheet675.xlsx"/></Relationships>
</file>

<file path=ppt/charts/_rels/chartEx677.xml.rels><?xml version="1.0" encoding="UTF-8" standalone="yes"?>
<Relationships xmlns="http://schemas.openxmlformats.org/package/2006/relationships"><Relationship Id="rId3" Type="http://schemas.microsoft.com/office/2011/relationships/chartColorStyle" Target="colors677.xml"/><Relationship Id="rId2" Type="http://schemas.microsoft.com/office/2011/relationships/chartStyle" Target="style677.xml"/><Relationship Id="rId1" Type="http://schemas.openxmlformats.org/officeDocument/2006/relationships/package" Target="../embeddings/Microsoft_Excel_Worksheet676.xlsx"/></Relationships>
</file>

<file path=ppt/charts/_rels/chartEx678.xml.rels><?xml version="1.0" encoding="UTF-8" standalone="yes"?>
<Relationships xmlns="http://schemas.openxmlformats.org/package/2006/relationships"><Relationship Id="rId3" Type="http://schemas.microsoft.com/office/2011/relationships/chartColorStyle" Target="colors678.xml"/><Relationship Id="rId2" Type="http://schemas.microsoft.com/office/2011/relationships/chartStyle" Target="style678.xml"/><Relationship Id="rId1" Type="http://schemas.openxmlformats.org/officeDocument/2006/relationships/package" Target="../embeddings/Microsoft_Excel_Worksheet677.xlsx"/></Relationships>
</file>

<file path=ppt/charts/_rels/chartEx679.xml.rels><?xml version="1.0" encoding="UTF-8" standalone="yes"?>
<Relationships xmlns="http://schemas.openxmlformats.org/package/2006/relationships"><Relationship Id="rId3" Type="http://schemas.microsoft.com/office/2011/relationships/chartColorStyle" Target="colors679.xml"/><Relationship Id="rId2" Type="http://schemas.microsoft.com/office/2011/relationships/chartStyle" Target="style679.xml"/><Relationship Id="rId1" Type="http://schemas.openxmlformats.org/officeDocument/2006/relationships/package" Target="../embeddings/Microsoft_Excel_Worksheet678.xlsx"/></Relationships>
</file>

<file path=ppt/charts/_rels/chartEx68.xml.rels><?xml version="1.0" encoding="UTF-8" standalone="yes"?>
<Relationships xmlns="http://schemas.openxmlformats.org/package/2006/relationships"><Relationship Id="rId3" Type="http://schemas.microsoft.com/office/2011/relationships/chartColorStyle" Target="colors68.xml"/><Relationship Id="rId2" Type="http://schemas.microsoft.com/office/2011/relationships/chartStyle" Target="style68.xml"/><Relationship Id="rId1" Type="http://schemas.openxmlformats.org/officeDocument/2006/relationships/package" Target="../embeddings/Microsoft_Excel_Worksheet67.xlsx"/></Relationships>
</file>

<file path=ppt/charts/_rels/chartEx680.xml.rels><?xml version="1.0" encoding="UTF-8" standalone="yes"?>
<Relationships xmlns="http://schemas.openxmlformats.org/package/2006/relationships"><Relationship Id="rId3" Type="http://schemas.microsoft.com/office/2011/relationships/chartColorStyle" Target="colors680.xml"/><Relationship Id="rId2" Type="http://schemas.microsoft.com/office/2011/relationships/chartStyle" Target="style680.xml"/><Relationship Id="rId1" Type="http://schemas.openxmlformats.org/officeDocument/2006/relationships/package" Target="../embeddings/Microsoft_Excel_Worksheet679.xlsx"/></Relationships>
</file>

<file path=ppt/charts/_rels/chartEx681.xml.rels><?xml version="1.0" encoding="UTF-8" standalone="yes"?>
<Relationships xmlns="http://schemas.openxmlformats.org/package/2006/relationships"><Relationship Id="rId3" Type="http://schemas.microsoft.com/office/2011/relationships/chartColorStyle" Target="colors681.xml"/><Relationship Id="rId2" Type="http://schemas.microsoft.com/office/2011/relationships/chartStyle" Target="style681.xml"/><Relationship Id="rId1" Type="http://schemas.openxmlformats.org/officeDocument/2006/relationships/package" Target="../embeddings/Microsoft_Excel_Worksheet680.xlsx"/></Relationships>
</file>

<file path=ppt/charts/_rels/chartEx682.xml.rels><?xml version="1.0" encoding="UTF-8" standalone="yes"?>
<Relationships xmlns="http://schemas.openxmlformats.org/package/2006/relationships"><Relationship Id="rId3" Type="http://schemas.microsoft.com/office/2011/relationships/chartColorStyle" Target="colors682.xml"/><Relationship Id="rId2" Type="http://schemas.microsoft.com/office/2011/relationships/chartStyle" Target="style682.xml"/><Relationship Id="rId1" Type="http://schemas.openxmlformats.org/officeDocument/2006/relationships/package" Target="../embeddings/Microsoft_Excel_Worksheet681.xlsx"/></Relationships>
</file>

<file path=ppt/charts/_rels/chartEx683.xml.rels><?xml version="1.0" encoding="UTF-8" standalone="yes"?>
<Relationships xmlns="http://schemas.openxmlformats.org/package/2006/relationships"><Relationship Id="rId3" Type="http://schemas.microsoft.com/office/2011/relationships/chartColorStyle" Target="colors683.xml"/><Relationship Id="rId2" Type="http://schemas.microsoft.com/office/2011/relationships/chartStyle" Target="style683.xml"/><Relationship Id="rId1" Type="http://schemas.openxmlformats.org/officeDocument/2006/relationships/package" Target="../embeddings/Microsoft_Excel_Worksheet682.xlsx"/></Relationships>
</file>

<file path=ppt/charts/_rels/chartEx684.xml.rels><?xml version="1.0" encoding="UTF-8" standalone="yes"?>
<Relationships xmlns="http://schemas.openxmlformats.org/package/2006/relationships"><Relationship Id="rId3" Type="http://schemas.microsoft.com/office/2011/relationships/chartColorStyle" Target="colors684.xml"/><Relationship Id="rId2" Type="http://schemas.microsoft.com/office/2011/relationships/chartStyle" Target="style684.xml"/><Relationship Id="rId1" Type="http://schemas.openxmlformats.org/officeDocument/2006/relationships/package" Target="../embeddings/Microsoft_Excel_Worksheet683.xlsx"/></Relationships>
</file>

<file path=ppt/charts/_rels/chartEx685.xml.rels><?xml version="1.0" encoding="UTF-8" standalone="yes"?>
<Relationships xmlns="http://schemas.openxmlformats.org/package/2006/relationships"><Relationship Id="rId3" Type="http://schemas.microsoft.com/office/2011/relationships/chartColorStyle" Target="colors685.xml"/><Relationship Id="rId2" Type="http://schemas.microsoft.com/office/2011/relationships/chartStyle" Target="style685.xml"/><Relationship Id="rId1" Type="http://schemas.openxmlformats.org/officeDocument/2006/relationships/package" Target="../embeddings/Microsoft_Excel_Worksheet684.xlsx"/></Relationships>
</file>

<file path=ppt/charts/_rels/chartEx686.xml.rels><?xml version="1.0" encoding="UTF-8" standalone="yes"?>
<Relationships xmlns="http://schemas.openxmlformats.org/package/2006/relationships"><Relationship Id="rId3" Type="http://schemas.microsoft.com/office/2011/relationships/chartColorStyle" Target="colors686.xml"/><Relationship Id="rId2" Type="http://schemas.microsoft.com/office/2011/relationships/chartStyle" Target="style686.xml"/><Relationship Id="rId1" Type="http://schemas.openxmlformats.org/officeDocument/2006/relationships/package" Target="../embeddings/Microsoft_Excel_Worksheet685.xlsx"/></Relationships>
</file>

<file path=ppt/charts/_rels/chartEx687.xml.rels><?xml version="1.0" encoding="UTF-8" standalone="yes"?>
<Relationships xmlns="http://schemas.openxmlformats.org/package/2006/relationships"><Relationship Id="rId3" Type="http://schemas.microsoft.com/office/2011/relationships/chartColorStyle" Target="colors687.xml"/><Relationship Id="rId2" Type="http://schemas.microsoft.com/office/2011/relationships/chartStyle" Target="style687.xml"/><Relationship Id="rId1" Type="http://schemas.openxmlformats.org/officeDocument/2006/relationships/package" Target="../embeddings/Microsoft_Excel_Worksheet686.xlsx"/></Relationships>
</file>

<file path=ppt/charts/_rels/chartEx688.xml.rels><?xml version="1.0" encoding="UTF-8" standalone="yes"?>
<Relationships xmlns="http://schemas.openxmlformats.org/package/2006/relationships"><Relationship Id="rId3" Type="http://schemas.microsoft.com/office/2011/relationships/chartColorStyle" Target="colors688.xml"/><Relationship Id="rId2" Type="http://schemas.microsoft.com/office/2011/relationships/chartStyle" Target="style688.xml"/><Relationship Id="rId1" Type="http://schemas.openxmlformats.org/officeDocument/2006/relationships/package" Target="../embeddings/Microsoft_Excel_Worksheet687.xlsx"/></Relationships>
</file>

<file path=ppt/charts/_rels/chartEx689.xml.rels><?xml version="1.0" encoding="UTF-8" standalone="yes"?>
<Relationships xmlns="http://schemas.openxmlformats.org/package/2006/relationships"><Relationship Id="rId3" Type="http://schemas.microsoft.com/office/2011/relationships/chartColorStyle" Target="colors689.xml"/><Relationship Id="rId2" Type="http://schemas.microsoft.com/office/2011/relationships/chartStyle" Target="style689.xml"/><Relationship Id="rId1" Type="http://schemas.openxmlformats.org/officeDocument/2006/relationships/package" Target="../embeddings/Microsoft_Excel_Worksheet688.xlsx"/></Relationships>
</file>

<file path=ppt/charts/_rels/chartEx69.xml.rels><?xml version="1.0" encoding="UTF-8" standalone="yes"?>
<Relationships xmlns="http://schemas.openxmlformats.org/package/2006/relationships"><Relationship Id="rId3" Type="http://schemas.microsoft.com/office/2011/relationships/chartColorStyle" Target="colors69.xml"/><Relationship Id="rId2" Type="http://schemas.microsoft.com/office/2011/relationships/chartStyle" Target="style69.xml"/><Relationship Id="rId1" Type="http://schemas.openxmlformats.org/officeDocument/2006/relationships/package" Target="../embeddings/Microsoft_Excel_Worksheet68.xlsx"/></Relationships>
</file>

<file path=ppt/charts/_rels/chartEx690.xml.rels><?xml version="1.0" encoding="UTF-8" standalone="yes"?>
<Relationships xmlns="http://schemas.openxmlformats.org/package/2006/relationships"><Relationship Id="rId3" Type="http://schemas.microsoft.com/office/2011/relationships/chartColorStyle" Target="colors690.xml"/><Relationship Id="rId2" Type="http://schemas.microsoft.com/office/2011/relationships/chartStyle" Target="style690.xml"/><Relationship Id="rId1" Type="http://schemas.openxmlformats.org/officeDocument/2006/relationships/package" Target="../embeddings/Microsoft_Excel_Worksheet689.xlsx"/></Relationships>
</file>

<file path=ppt/charts/_rels/chartEx691.xml.rels><?xml version="1.0" encoding="UTF-8" standalone="yes"?>
<Relationships xmlns="http://schemas.openxmlformats.org/package/2006/relationships"><Relationship Id="rId3" Type="http://schemas.microsoft.com/office/2011/relationships/chartColorStyle" Target="colors691.xml"/><Relationship Id="rId2" Type="http://schemas.microsoft.com/office/2011/relationships/chartStyle" Target="style691.xml"/><Relationship Id="rId1" Type="http://schemas.openxmlformats.org/officeDocument/2006/relationships/package" Target="../embeddings/Microsoft_Excel_Worksheet690.xlsx"/></Relationships>
</file>

<file path=ppt/charts/_rels/chartEx692.xml.rels><?xml version="1.0" encoding="UTF-8" standalone="yes"?>
<Relationships xmlns="http://schemas.openxmlformats.org/package/2006/relationships"><Relationship Id="rId3" Type="http://schemas.microsoft.com/office/2011/relationships/chartColorStyle" Target="colors692.xml"/><Relationship Id="rId2" Type="http://schemas.microsoft.com/office/2011/relationships/chartStyle" Target="style692.xml"/><Relationship Id="rId1" Type="http://schemas.openxmlformats.org/officeDocument/2006/relationships/package" Target="../embeddings/Microsoft_Excel_Worksheet691.xlsx"/></Relationships>
</file>

<file path=ppt/charts/_rels/chartEx693.xml.rels><?xml version="1.0" encoding="UTF-8" standalone="yes"?>
<Relationships xmlns="http://schemas.openxmlformats.org/package/2006/relationships"><Relationship Id="rId3" Type="http://schemas.microsoft.com/office/2011/relationships/chartColorStyle" Target="colors693.xml"/><Relationship Id="rId2" Type="http://schemas.microsoft.com/office/2011/relationships/chartStyle" Target="style693.xml"/><Relationship Id="rId1" Type="http://schemas.openxmlformats.org/officeDocument/2006/relationships/package" Target="../embeddings/Microsoft_Excel_Worksheet692.xlsx"/></Relationships>
</file>

<file path=ppt/charts/_rels/chartEx694.xml.rels><?xml version="1.0" encoding="UTF-8" standalone="yes"?>
<Relationships xmlns="http://schemas.openxmlformats.org/package/2006/relationships"><Relationship Id="rId3" Type="http://schemas.microsoft.com/office/2011/relationships/chartColorStyle" Target="colors694.xml"/><Relationship Id="rId2" Type="http://schemas.microsoft.com/office/2011/relationships/chartStyle" Target="style694.xml"/><Relationship Id="rId1" Type="http://schemas.openxmlformats.org/officeDocument/2006/relationships/package" Target="../embeddings/Microsoft_Excel_Worksheet693.xlsx"/></Relationships>
</file>

<file path=ppt/charts/_rels/chartEx695.xml.rels><?xml version="1.0" encoding="UTF-8" standalone="yes"?>
<Relationships xmlns="http://schemas.openxmlformats.org/package/2006/relationships"><Relationship Id="rId3" Type="http://schemas.microsoft.com/office/2011/relationships/chartColorStyle" Target="colors695.xml"/><Relationship Id="rId2" Type="http://schemas.microsoft.com/office/2011/relationships/chartStyle" Target="style695.xml"/><Relationship Id="rId1" Type="http://schemas.openxmlformats.org/officeDocument/2006/relationships/package" Target="../embeddings/Microsoft_Excel_Worksheet694.xlsx"/></Relationships>
</file>

<file path=ppt/charts/_rels/chartEx696.xml.rels><?xml version="1.0" encoding="UTF-8" standalone="yes"?>
<Relationships xmlns="http://schemas.openxmlformats.org/package/2006/relationships"><Relationship Id="rId3" Type="http://schemas.microsoft.com/office/2011/relationships/chartColorStyle" Target="colors696.xml"/><Relationship Id="rId2" Type="http://schemas.microsoft.com/office/2011/relationships/chartStyle" Target="style696.xml"/><Relationship Id="rId1" Type="http://schemas.openxmlformats.org/officeDocument/2006/relationships/package" Target="../embeddings/Microsoft_Excel_Worksheet695.xlsx"/></Relationships>
</file>

<file path=ppt/charts/_rels/chartEx697.xml.rels><?xml version="1.0" encoding="UTF-8" standalone="yes"?>
<Relationships xmlns="http://schemas.openxmlformats.org/package/2006/relationships"><Relationship Id="rId3" Type="http://schemas.microsoft.com/office/2011/relationships/chartColorStyle" Target="colors697.xml"/><Relationship Id="rId2" Type="http://schemas.microsoft.com/office/2011/relationships/chartStyle" Target="style697.xml"/><Relationship Id="rId1" Type="http://schemas.openxmlformats.org/officeDocument/2006/relationships/package" Target="../embeddings/Microsoft_Excel_Worksheet696.xlsx"/></Relationships>
</file>

<file path=ppt/charts/_rels/chartEx698.xml.rels><?xml version="1.0" encoding="UTF-8" standalone="yes"?>
<Relationships xmlns="http://schemas.openxmlformats.org/package/2006/relationships"><Relationship Id="rId3" Type="http://schemas.microsoft.com/office/2011/relationships/chartColorStyle" Target="colors698.xml"/><Relationship Id="rId2" Type="http://schemas.microsoft.com/office/2011/relationships/chartStyle" Target="style698.xml"/><Relationship Id="rId1" Type="http://schemas.openxmlformats.org/officeDocument/2006/relationships/package" Target="../embeddings/Microsoft_Excel_Worksheet697.xlsx"/></Relationships>
</file>

<file path=ppt/charts/_rels/chartEx699.xml.rels><?xml version="1.0" encoding="UTF-8" standalone="yes"?>
<Relationships xmlns="http://schemas.openxmlformats.org/package/2006/relationships"><Relationship Id="rId3" Type="http://schemas.microsoft.com/office/2011/relationships/chartColorStyle" Target="colors699.xml"/><Relationship Id="rId2" Type="http://schemas.microsoft.com/office/2011/relationships/chartStyle" Target="style699.xml"/><Relationship Id="rId1" Type="http://schemas.openxmlformats.org/officeDocument/2006/relationships/package" Target="../embeddings/Microsoft_Excel_Worksheet698.xlsx"/></Relationships>
</file>

<file path=ppt/charts/_rels/chartEx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Microsoft_Excel_Worksheet6.xlsx"/></Relationships>
</file>

<file path=ppt/charts/_rels/chartEx70.xml.rels><?xml version="1.0" encoding="UTF-8" standalone="yes"?>
<Relationships xmlns="http://schemas.openxmlformats.org/package/2006/relationships"><Relationship Id="rId3" Type="http://schemas.microsoft.com/office/2011/relationships/chartColorStyle" Target="colors70.xml"/><Relationship Id="rId2" Type="http://schemas.microsoft.com/office/2011/relationships/chartStyle" Target="style70.xml"/><Relationship Id="rId1" Type="http://schemas.openxmlformats.org/officeDocument/2006/relationships/package" Target="../embeddings/Microsoft_Excel_Worksheet69.xlsx"/></Relationships>
</file>

<file path=ppt/charts/_rels/chartEx700.xml.rels><?xml version="1.0" encoding="UTF-8" standalone="yes"?>
<Relationships xmlns="http://schemas.openxmlformats.org/package/2006/relationships"><Relationship Id="rId3" Type="http://schemas.microsoft.com/office/2011/relationships/chartColorStyle" Target="colors700.xml"/><Relationship Id="rId2" Type="http://schemas.microsoft.com/office/2011/relationships/chartStyle" Target="style700.xml"/><Relationship Id="rId1" Type="http://schemas.openxmlformats.org/officeDocument/2006/relationships/package" Target="../embeddings/Microsoft_Excel_Worksheet699.xlsx"/></Relationships>
</file>

<file path=ppt/charts/_rels/chartEx701.xml.rels><?xml version="1.0" encoding="UTF-8" standalone="yes"?>
<Relationships xmlns="http://schemas.openxmlformats.org/package/2006/relationships"><Relationship Id="rId3" Type="http://schemas.microsoft.com/office/2011/relationships/chartColorStyle" Target="colors701.xml"/><Relationship Id="rId2" Type="http://schemas.microsoft.com/office/2011/relationships/chartStyle" Target="style701.xml"/><Relationship Id="rId1" Type="http://schemas.openxmlformats.org/officeDocument/2006/relationships/package" Target="../embeddings/Microsoft_Excel_Worksheet700.xlsx"/></Relationships>
</file>

<file path=ppt/charts/_rels/chartEx702.xml.rels><?xml version="1.0" encoding="UTF-8" standalone="yes"?>
<Relationships xmlns="http://schemas.openxmlformats.org/package/2006/relationships"><Relationship Id="rId3" Type="http://schemas.microsoft.com/office/2011/relationships/chartColorStyle" Target="colors702.xml"/><Relationship Id="rId2" Type="http://schemas.microsoft.com/office/2011/relationships/chartStyle" Target="style702.xml"/><Relationship Id="rId1" Type="http://schemas.openxmlformats.org/officeDocument/2006/relationships/package" Target="../embeddings/Microsoft_Excel_Worksheet701.xlsx"/></Relationships>
</file>

<file path=ppt/charts/_rels/chartEx703.xml.rels><?xml version="1.0" encoding="UTF-8" standalone="yes"?>
<Relationships xmlns="http://schemas.openxmlformats.org/package/2006/relationships"><Relationship Id="rId3" Type="http://schemas.microsoft.com/office/2011/relationships/chartColorStyle" Target="colors703.xml"/><Relationship Id="rId2" Type="http://schemas.microsoft.com/office/2011/relationships/chartStyle" Target="style703.xml"/><Relationship Id="rId1" Type="http://schemas.openxmlformats.org/officeDocument/2006/relationships/package" Target="../embeddings/Microsoft_Excel_Worksheet702.xlsx"/></Relationships>
</file>

<file path=ppt/charts/_rels/chartEx704.xml.rels><?xml version="1.0" encoding="UTF-8" standalone="yes"?>
<Relationships xmlns="http://schemas.openxmlformats.org/package/2006/relationships"><Relationship Id="rId3" Type="http://schemas.microsoft.com/office/2011/relationships/chartColorStyle" Target="colors704.xml"/><Relationship Id="rId2" Type="http://schemas.microsoft.com/office/2011/relationships/chartStyle" Target="style704.xml"/><Relationship Id="rId1" Type="http://schemas.openxmlformats.org/officeDocument/2006/relationships/package" Target="../embeddings/Microsoft_Excel_Worksheet703.xlsx"/></Relationships>
</file>

<file path=ppt/charts/_rels/chartEx705.xml.rels><?xml version="1.0" encoding="UTF-8" standalone="yes"?>
<Relationships xmlns="http://schemas.openxmlformats.org/package/2006/relationships"><Relationship Id="rId3" Type="http://schemas.microsoft.com/office/2011/relationships/chartColorStyle" Target="colors705.xml"/><Relationship Id="rId2" Type="http://schemas.microsoft.com/office/2011/relationships/chartStyle" Target="style705.xml"/><Relationship Id="rId1" Type="http://schemas.openxmlformats.org/officeDocument/2006/relationships/package" Target="../embeddings/Microsoft_Excel_Worksheet704.xlsx"/></Relationships>
</file>

<file path=ppt/charts/_rels/chartEx706.xml.rels><?xml version="1.0" encoding="UTF-8" standalone="yes"?>
<Relationships xmlns="http://schemas.openxmlformats.org/package/2006/relationships"><Relationship Id="rId3" Type="http://schemas.microsoft.com/office/2011/relationships/chartColorStyle" Target="colors706.xml"/><Relationship Id="rId2" Type="http://schemas.microsoft.com/office/2011/relationships/chartStyle" Target="style706.xml"/><Relationship Id="rId1" Type="http://schemas.openxmlformats.org/officeDocument/2006/relationships/package" Target="../embeddings/Microsoft_Excel_Worksheet705.xlsx"/></Relationships>
</file>

<file path=ppt/charts/_rels/chartEx707.xml.rels><?xml version="1.0" encoding="UTF-8" standalone="yes"?>
<Relationships xmlns="http://schemas.openxmlformats.org/package/2006/relationships"><Relationship Id="rId3" Type="http://schemas.microsoft.com/office/2011/relationships/chartColorStyle" Target="colors707.xml"/><Relationship Id="rId2" Type="http://schemas.microsoft.com/office/2011/relationships/chartStyle" Target="style707.xml"/><Relationship Id="rId1" Type="http://schemas.openxmlformats.org/officeDocument/2006/relationships/package" Target="../embeddings/Microsoft_Excel_Worksheet706.xlsx"/></Relationships>
</file>

<file path=ppt/charts/_rels/chartEx708.xml.rels><?xml version="1.0" encoding="UTF-8" standalone="yes"?>
<Relationships xmlns="http://schemas.openxmlformats.org/package/2006/relationships"><Relationship Id="rId3" Type="http://schemas.microsoft.com/office/2011/relationships/chartColorStyle" Target="colors708.xml"/><Relationship Id="rId2" Type="http://schemas.microsoft.com/office/2011/relationships/chartStyle" Target="style708.xml"/><Relationship Id="rId1" Type="http://schemas.openxmlformats.org/officeDocument/2006/relationships/package" Target="../embeddings/Microsoft_Excel_Worksheet707.xlsx"/></Relationships>
</file>

<file path=ppt/charts/_rels/chartEx709.xml.rels><?xml version="1.0" encoding="UTF-8" standalone="yes"?>
<Relationships xmlns="http://schemas.openxmlformats.org/package/2006/relationships"><Relationship Id="rId3" Type="http://schemas.microsoft.com/office/2011/relationships/chartColorStyle" Target="colors709.xml"/><Relationship Id="rId2" Type="http://schemas.microsoft.com/office/2011/relationships/chartStyle" Target="style709.xml"/><Relationship Id="rId1" Type="http://schemas.openxmlformats.org/officeDocument/2006/relationships/package" Target="../embeddings/Microsoft_Excel_Worksheet708.xlsx"/></Relationships>
</file>

<file path=ppt/charts/_rels/chartEx71.xml.rels><?xml version="1.0" encoding="UTF-8" standalone="yes"?>
<Relationships xmlns="http://schemas.openxmlformats.org/package/2006/relationships"><Relationship Id="rId3" Type="http://schemas.microsoft.com/office/2011/relationships/chartColorStyle" Target="colors71.xml"/><Relationship Id="rId2" Type="http://schemas.microsoft.com/office/2011/relationships/chartStyle" Target="style71.xml"/><Relationship Id="rId1" Type="http://schemas.openxmlformats.org/officeDocument/2006/relationships/package" Target="../embeddings/Microsoft_Excel_Worksheet70.xlsx"/></Relationships>
</file>

<file path=ppt/charts/_rels/chartEx710.xml.rels><?xml version="1.0" encoding="UTF-8" standalone="yes"?>
<Relationships xmlns="http://schemas.openxmlformats.org/package/2006/relationships"><Relationship Id="rId3" Type="http://schemas.microsoft.com/office/2011/relationships/chartColorStyle" Target="colors710.xml"/><Relationship Id="rId2" Type="http://schemas.microsoft.com/office/2011/relationships/chartStyle" Target="style710.xml"/><Relationship Id="rId1" Type="http://schemas.openxmlformats.org/officeDocument/2006/relationships/package" Target="../embeddings/Microsoft_Excel_Worksheet709.xlsx"/></Relationships>
</file>

<file path=ppt/charts/_rels/chartEx711.xml.rels><?xml version="1.0" encoding="UTF-8" standalone="yes"?>
<Relationships xmlns="http://schemas.openxmlformats.org/package/2006/relationships"><Relationship Id="rId3" Type="http://schemas.microsoft.com/office/2011/relationships/chartColorStyle" Target="colors711.xml"/><Relationship Id="rId2" Type="http://schemas.microsoft.com/office/2011/relationships/chartStyle" Target="style711.xml"/><Relationship Id="rId1" Type="http://schemas.openxmlformats.org/officeDocument/2006/relationships/package" Target="../embeddings/Microsoft_Excel_Worksheet710.xlsx"/></Relationships>
</file>

<file path=ppt/charts/_rels/chartEx712.xml.rels><?xml version="1.0" encoding="UTF-8" standalone="yes"?>
<Relationships xmlns="http://schemas.openxmlformats.org/package/2006/relationships"><Relationship Id="rId3" Type="http://schemas.microsoft.com/office/2011/relationships/chartColorStyle" Target="colors712.xml"/><Relationship Id="rId2" Type="http://schemas.microsoft.com/office/2011/relationships/chartStyle" Target="style712.xml"/><Relationship Id="rId1" Type="http://schemas.openxmlformats.org/officeDocument/2006/relationships/package" Target="../embeddings/Microsoft_Excel_Worksheet711.xlsx"/></Relationships>
</file>

<file path=ppt/charts/_rels/chartEx713.xml.rels><?xml version="1.0" encoding="UTF-8" standalone="yes"?>
<Relationships xmlns="http://schemas.openxmlformats.org/package/2006/relationships"><Relationship Id="rId3" Type="http://schemas.microsoft.com/office/2011/relationships/chartColorStyle" Target="colors713.xml"/><Relationship Id="rId2" Type="http://schemas.microsoft.com/office/2011/relationships/chartStyle" Target="style713.xml"/><Relationship Id="rId1" Type="http://schemas.openxmlformats.org/officeDocument/2006/relationships/package" Target="../embeddings/Microsoft_Excel_Worksheet712.xlsx"/></Relationships>
</file>

<file path=ppt/charts/_rels/chartEx714.xml.rels><?xml version="1.0" encoding="UTF-8" standalone="yes"?>
<Relationships xmlns="http://schemas.openxmlformats.org/package/2006/relationships"><Relationship Id="rId3" Type="http://schemas.microsoft.com/office/2011/relationships/chartColorStyle" Target="colors714.xml"/><Relationship Id="rId2" Type="http://schemas.microsoft.com/office/2011/relationships/chartStyle" Target="style714.xml"/><Relationship Id="rId1" Type="http://schemas.openxmlformats.org/officeDocument/2006/relationships/package" Target="../embeddings/Microsoft_Excel_Worksheet713.xlsx"/></Relationships>
</file>

<file path=ppt/charts/_rels/chartEx715.xml.rels><?xml version="1.0" encoding="UTF-8" standalone="yes"?>
<Relationships xmlns="http://schemas.openxmlformats.org/package/2006/relationships"><Relationship Id="rId3" Type="http://schemas.microsoft.com/office/2011/relationships/chartColorStyle" Target="colors715.xml"/><Relationship Id="rId2" Type="http://schemas.microsoft.com/office/2011/relationships/chartStyle" Target="style715.xml"/><Relationship Id="rId1" Type="http://schemas.openxmlformats.org/officeDocument/2006/relationships/package" Target="../embeddings/Microsoft_Excel_Worksheet714.xlsx"/></Relationships>
</file>

<file path=ppt/charts/_rels/chartEx716.xml.rels><?xml version="1.0" encoding="UTF-8" standalone="yes"?>
<Relationships xmlns="http://schemas.openxmlformats.org/package/2006/relationships"><Relationship Id="rId3" Type="http://schemas.microsoft.com/office/2011/relationships/chartColorStyle" Target="colors716.xml"/><Relationship Id="rId2" Type="http://schemas.microsoft.com/office/2011/relationships/chartStyle" Target="style716.xml"/><Relationship Id="rId1" Type="http://schemas.openxmlformats.org/officeDocument/2006/relationships/package" Target="../embeddings/Microsoft_Excel_Worksheet715.xlsx"/></Relationships>
</file>

<file path=ppt/charts/_rels/chartEx717.xml.rels><?xml version="1.0" encoding="UTF-8" standalone="yes"?>
<Relationships xmlns="http://schemas.openxmlformats.org/package/2006/relationships"><Relationship Id="rId3" Type="http://schemas.microsoft.com/office/2011/relationships/chartColorStyle" Target="colors717.xml"/><Relationship Id="rId2" Type="http://schemas.microsoft.com/office/2011/relationships/chartStyle" Target="style717.xml"/><Relationship Id="rId1" Type="http://schemas.openxmlformats.org/officeDocument/2006/relationships/package" Target="../embeddings/Microsoft_Excel_Worksheet716.xlsx"/></Relationships>
</file>

<file path=ppt/charts/_rels/chartEx718.xml.rels><?xml version="1.0" encoding="UTF-8" standalone="yes"?>
<Relationships xmlns="http://schemas.openxmlformats.org/package/2006/relationships"><Relationship Id="rId3" Type="http://schemas.microsoft.com/office/2011/relationships/chartColorStyle" Target="colors718.xml"/><Relationship Id="rId2" Type="http://schemas.microsoft.com/office/2011/relationships/chartStyle" Target="style718.xml"/><Relationship Id="rId1" Type="http://schemas.openxmlformats.org/officeDocument/2006/relationships/package" Target="../embeddings/Microsoft_Excel_Worksheet717.xlsx"/></Relationships>
</file>

<file path=ppt/charts/_rels/chartEx719.xml.rels><?xml version="1.0" encoding="UTF-8" standalone="yes"?>
<Relationships xmlns="http://schemas.openxmlformats.org/package/2006/relationships"><Relationship Id="rId3" Type="http://schemas.microsoft.com/office/2011/relationships/chartColorStyle" Target="colors719.xml"/><Relationship Id="rId2" Type="http://schemas.microsoft.com/office/2011/relationships/chartStyle" Target="style719.xml"/><Relationship Id="rId1" Type="http://schemas.openxmlformats.org/officeDocument/2006/relationships/package" Target="../embeddings/Microsoft_Excel_Worksheet718.xlsx"/></Relationships>
</file>

<file path=ppt/charts/_rels/chartEx72.xml.rels><?xml version="1.0" encoding="UTF-8" standalone="yes"?>
<Relationships xmlns="http://schemas.openxmlformats.org/package/2006/relationships"><Relationship Id="rId3" Type="http://schemas.microsoft.com/office/2011/relationships/chartColorStyle" Target="colors72.xml"/><Relationship Id="rId2" Type="http://schemas.microsoft.com/office/2011/relationships/chartStyle" Target="style72.xml"/><Relationship Id="rId1" Type="http://schemas.openxmlformats.org/officeDocument/2006/relationships/package" Target="../embeddings/Microsoft_Excel_Worksheet71.xlsx"/></Relationships>
</file>

<file path=ppt/charts/_rels/chartEx720.xml.rels><?xml version="1.0" encoding="UTF-8" standalone="yes"?>
<Relationships xmlns="http://schemas.openxmlformats.org/package/2006/relationships"><Relationship Id="rId3" Type="http://schemas.microsoft.com/office/2011/relationships/chartColorStyle" Target="colors720.xml"/><Relationship Id="rId2" Type="http://schemas.microsoft.com/office/2011/relationships/chartStyle" Target="style720.xml"/><Relationship Id="rId1" Type="http://schemas.openxmlformats.org/officeDocument/2006/relationships/package" Target="../embeddings/Microsoft_Excel_Worksheet719.xlsx"/></Relationships>
</file>

<file path=ppt/charts/_rels/chartEx721.xml.rels><?xml version="1.0" encoding="UTF-8" standalone="yes"?>
<Relationships xmlns="http://schemas.openxmlformats.org/package/2006/relationships"><Relationship Id="rId3" Type="http://schemas.microsoft.com/office/2011/relationships/chartColorStyle" Target="colors721.xml"/><Relationship Id="rId2" Type="http://schemas.microsoft.com/office/2011/relationships/chartStyle" Target="style721.xml"/><Relationship Id="rId1" Type="http://schemas.openxmlformats.org/officeDocument/2006/relationships/package" Target="../embeddings/Microsoft_Excel_Worksheet720.xlsx"/></Relationships>
</file>

<file path=ppt/charts/_rels/chartEx722.xml.rels><?xml version="1.0" encoding="UTF-8" standalone="yes"?>
<Relationships xmlns="http://schemas.openxmlformats.org/package/2006/relationships"><Relationship Id="rId3" Type="http://schemas.microsoft.com/office/2011/relationships/chartColorStyle" Target="colors722.xml"/><Relationship Id="rId2" Type="http://schemas.microsoft.com/office/2011/relationships/chartStyle" Target="style722.xml"/><Relationship Id="rId1" Type="http://schemas.openxmlformats.org/officeDocument/2006/relationships/package" Target="../embeddings/Microsoft_Excel_Worksheet721.xlsx"/></Relationships>
</file>

<file path=ppt/charts/_rels/chartEx723.xml.rels><?xml version="1.0" encoding="UTF-8" standalone="yes"?>
<Relationships xmlns="http://schemas.openxmlformats.org/package/2006/relationships"><Relationship Id="rId3" Type="http://schemas.microsoft.com/office/2011/relationships/chartColorStyle" Target="colors723.xml"/><Relationship Id="rId2" Type="http://schemas.microsoft.com/office/2011/relationships/chartStyle" Target="style723.xml"/><Relationship Id="rId1" Type="http://schemas.openxmlformats.org/officeDocument/2006/relationships/package" Target="../embeddings/Microsoft_Excel_Worksheet722.xlsx"/></Relationships>
</file>

<file path=ppt/charts/_rels/chartEx724.xml.rels><?xml version="1.0" encoding="UTF-8" standalone="yes"?>
<Relationships xmlns="http://schemas.openxmlformats.org/package/2006/relationships"><Relationship Id="rId3" Type="http://schemas.microsoft.com/office/2011/relationships/chartColorStyle" Target="colors724.xml"/><Relationship Id="rId2" Type="http://schemas.microsoft.com/office/2011/relationships/chartStyle" Target="style724.xml"/><Relationship Id="rId1" Type="http://schemas.openxmlformats.org/officeDocument/2006/relationships/package" Target="../embeddings/Microsoft_Excel_Worksheet723.xlsx"/></Relationships>
</file>

<file path=ppt/charts/_rels/chartEx725.xml.rels><?xml version="1.0" encoding="UTF-8" standalone="yes"?>
<Relationships xmlns="http://schemas.openxmlformats.org/package/2006/relationships"><Relationship Id="rId3" Type="http://schemas.microsoft.com/office/2011/relationships/chartColorStyle" Target="colors725.xml"/><Relationship Id="rId2" Type="http://schemas.microsoft.com/office/2011/relationships/chartStyle" Target="style725.xml"/><Relationship Id="rId1" Type="http://schemas.openxmlformats.org/officeDocument/2006/relationships/package" Target="../embeddings/Microsoft_Excel_Worksheet724.xlsx"/></Relationships>
</file>

<file path=ppt/charts/_rels/chartEx726.xml.rels><?xml version="1.0" encoding="UTF-8" standalone="yes"?>
<Relationships xmlns="http://schemas.openxmlformats.org/package/2006/relationships"><Relationship Id="rId3" Type="http://schemas.microsoft.com/office/2011/relationships/chartColorStyle" Target="colors726.xml"/><Relationship Id="rId2" Type="http://schemas.microsoft.com/office/2011/relationships/chartStyle" Target="style726.xml"/><Relationship Id="rId1" Type="http://schemas.openxmlformats.org/officeDocument/2006/relationships/package" Target="../embeddings/Microsoft_Excel_Worksheet725.xlsx"/></Relationships>
</file>

<file path=ppt/charts/_rels/chartEx727.xml.rels><?xml version="1.0" encoding="UTF-8" standalone="yes"?>
<Relationships xmlns="http://schemas.openxmlformats.org/package/2006/relationships"><Relationship Id="rId3" Type="http://schemas.microsoft.com/office/2011/relationships/chartColorStyle" Target="colors727.xml"/><Relationship Id="rId2" Type="http://schemas.microsoft.com/office/2011/relationships/chartStyle" Target="style727.xml"/><Relationship Id="rId1" Type="http://schemas.openxmlformats.org/officeDocument/2006/relationships/package" Target="../embeddings/Microsoft_Excel_Worksheet726.xlsx"/></Relationships>
</file>

<file path=ppt/charts/_rels/chartEx728.xml.rels><?xml version="1.0" encoding="UTF-8" standalone="yes"?>
<Relationships xmlns="http://schemas.openxmlformats.org/package/2006/relationships"><Relationship Id="rId3" Type="http://schemas.microsoft.com/office/2011/relationships/chartColorStyle" Target="colors728.xml"/><Relationship Id="rId2" Type="http://schemas.microsoft.com/office/2011/relationships/chartStyle" Target="style728.xml"/><Relationship Id="rId1" Type="http://schemas.openxmlformats.org/officeDocument/2006/relationships/package" Target="../embeddings/Microsoft_Excel_Worksheet727.xlsx"/></Relationships>
</file>

<file path=ppt/charts/_rels/chartEx729.xml.rels><?xml version="1.0" encoding="UTF-8" standalone="yes"?>
<Relationships xmlns="http://schemas.openxmlformats.org/package/2006/relationships"><Relationship Id="rId3" Type="http://schemas.microsoft.com/office/2011/relationships/chartColorStyle" Target="colors729.xml"/><Relationship Id="rId2" Type="http://schemas.microsoft.com/office/2011/relationships/chartStyle" Target="style729.xml"/><Relationship Id="rId1" Type="http://schemas.openxmlformats.org/officeDocument/2006/relationships/package" Target="../embeddings/Microsoft_Excel_Worksheet728.xlsx"/></Relationships>
</file>

<file path=ppt/charts/_rels/chartEx73.xml.rels><?xml version="1.0" encoding="UTF-8" standalone="yes"?>
<Relationships xmlns="http://schemas.openxmlformats.org/package/2006/relationships"><Relationship Id="rId3" Type="http://schemas.microsoft.com/office/2011/relationships/chartColorStyle" Target="colors73.xml"/><Relationship Id="rId2" Type="http://schemas.microsoft.com/office/2011/relationships/chartStyle" Target="style73.xml"/><Relationship Id="rId1" Type="http://schemas.openxmlformats.org/officeDocument/2006/relationships/package" Target="../embeddings/Microsoft_Excel_Worksheet72.xlsx"/></Relationships>
</file>

<file path=ppt/charts/_rels/chartEx730.xml.rels><?xml version="1.0" encoding="UTF-8" standalone="yes"?>
<Relationships xmlns="http://schemas.openxmlformats.org/package/2006/relationships"><Relationship Id="rId3" Type="http://schemas.microsoft.com/office/2011/relationships/chartColorStyle" Target="colors730.xml"/><Relationship Id="rId2" Type="http://schemas.microsoft.com/office/2011/relationships/chartStyle" Target="style730.xml"/><Relationship Id="rId1" Type="http://schemas.openxmlformats.org/officeDocument/2006/relationships/package" Target="../embeddings/Microsoft_Excel_Worksheet729.xlsx"/></Relationships>
</file>

<file path=ppt/charts/_rels/chartEx731.xml.rels><?xml version="1.0" encoding="UTF-8" standalone="yes"?>
<Relationships xmlns="http://schemas.openxmlformats.org/package/2006/relationships"><Relationship Id="rId3" Type="http://schemas.microsoft.com/office/2011/relationships/chartColorStyle" Target="colors731.xml"/><Relationship Id="rId2" Type="http://schemas.microsoft.com/office/2011/relationships/chartStyle" Target="style731.xml"/><Relationship Id="rId1" Type="http://schemas.openxmlformats.org/officeDocument/2006/relationships/package" Target="../embeddings/Microsoft_Excel_Worksheet730.xlsx"/></Relationships>
</file>

<file path=ppt/charts/_rels/chartEx732.xml.rels><?xml version="1.0" encoding="UTF-8" standalone="yes"?>
<Relationships xmlns="http://schemas.openxmlformats.org/package/2006/relationships"><Relationship Id="rId3" Type="http://schemas.microsoft.com/office/2011/relationships/chartColorStyle" Target="colors732.xml"/><Relationship Id="rId2" Type="http://schemas.microsoft.com/office/2011/relationships/chartStyle" Target="style732.xml"/><Relationship Id="rId1" Type="http://schemas.openxmlformats.org/officeDocument/2006/relationships/package" Target="../embeddings/Microsoft_Excel_Worksheet731.xlsx"/></Relationships>
</file>

<file path=ppt/charts/_rels/chartEx733.xml.rels><?xml version="1.0" encoding="UTF-8" standalone="yes"?>
<Relationships xmlns="http://schemas.openxmlformats.org/package/2006/relationships"><Relationship Id="rId3" Type="http://schemas.microsoft.com/office/2011/relationships/chartColorStyle" Target="colors733.xml"/><Relationship Id="rId2" Type="http://schemas.microsoft.com/office/2011/relationships/chartStyle" Target="style733.xml"/><Relationship Id="rId1" Type="http://schemas.openxmlformats.org/officeDocument/2006/relationships/package" Target="../embeddings/Microsoft_Excel_Worksheet732.xlsx"/></Relationships>
</file>

<file path=ppt/charts/_rels/chartEx734.xml.rels><?xml version="1.0" encoding="UTF-8" standalone="yes"?>
<Relationships xmlns="http://schemas.openxmlformats.org/package/2006/relationships"><Relationship Id="rId3" Type="http://schemas.microsoft.com/office/2011/relationships/chartColorStyle" Target="colors734.xml"/><Relationship Id="rId2" Type="http://schemas.microsoft.com/office/2011/relationships/chartStyle" Target="style734.xml"/><Relationship Id="rId1" Type="http://schemas.openxmlformats.org/officeDocument/2006/relationships/package" Target="../embeddings/Microsoft_Excel_Worksheet733.xlsx"/></Relationships>
</file>

<file path=ppt/charts/_rels/chartEx735.xml.rels><?xml version="1.0" encoding="UTF-8" standalone="yes"?>
<Relationships xmlns="http://schemas.openxmlformats.org/package/2006/relationships"><Relationship Id="rId3" Type="http://schemas.microsoft.com/office/2011/relationships/chartColorStyle" Target="colors735.xml"/><Relationship Id="rId2" Type="http://schemas.microsoft.com/office/2011/relationships/chartStyle" Target="style735.xml"/><Relationship Id="rId1" Type="http://schemas.openxmlformats.org/officeDocument/2006/relationships/package" Target="../embeddings/Microsoft_Excel_Worksheet734.xlsx"/></Relationships>
</file>

<file path=ppt/charts/_rels/chartEx736.xml.rels><?xml version="1.0" encoding="UTF-8" standalone="yes"?>
<Relationships xmlns="http://schemas.openxmlformats.org/package/2006/relationships"><Relationship Id="rId3" Type="http://schemas.microsoft.com/office/2011/relationships/chartColorStyle" Target="colors736.xml"/><Relationship Id="rId2" Type="http://schemas.microsoft.com/office/2011/relationships/chartStyle" Target="style736.xml"/><Relationship Id="rId1" Type="http://schemas.openxmlformats.org/officeDocument/2006/relationships/package" Target="../embeddings/Microsoft_Excel_Worksheet735.xlsx"/></Relationships>
</file>

<file path=ppt/charts/_rels/chartEx737.xml.rels><?xml version="1.0" encoding="UTF-8" standalone="yes"?>
<Relationships xmlns="http://schemas.openxmlformats.org/package/2006/relationships"><Relationship Id="rId3" Type="http://schemas.microsoft.com/office/2011/relationships/chartColorStyle" Target="colors737.xml"/><Relationship Id="rId2" Type="http://schemas.microsoft.com/office/2011/relationships/chartStyle" Target="style737.xml"/><Relationship Id="rId1" Type="http://schemas.openxmlformats.org/officeDocument/2006/relationships/package" Target="../embeddings/Microsoft_Excel_Worksheet736.xlsx"/></Relationships>
</file>

<file path=ppt/charts/_rels/chartEx738.xml.rels><?xml version="1.0" encoding="UTF-8" standalone="yes"?>
<Relationships xmlns="http://schemas.openxmlformats.org/package/2006/relationships"><Relationship Id="rId3" Type="http://schemas.microsoft.com/office/2011/relationships/chartColorStyle" Target="colors738.xml"/><Relationship Id="rId2" Type="http://schemas.microsoft.com/office/2011/relationships/chartStyle" Target="style738.xml"/><Relationship Id="rId1" Type="http://schemas.openxmlformats.org/officeDocument/2006/relationships/package" Target="../embeddings/Microsoft_Excel_Worksheet737.xlsx"/></Relationships>
</file>

<file path=ppt/charts/_rels/chartEx739.xml.rels><?xml version="1.0" encoding="UTF-8" standalone="yes"?>
<Relationships xmlns="http://schemas.openxmlformats.org/package/2006/relationships"><Relationship Id="rId3" Type="http://schemas.microsoft.com/office/2011/relationships/chartColorStyle" Target="colors739.xml"/><Relationship Id="rId2" Type="http://schemas.microsoft.com/office/2011/relationships/chartStyle" Target="style739.xml"/><Relationship Id="rId1" Type="http://schemas.openxmlformats.org/officeDocument/2006/relationships/package" Target="../embeddings/Microsoft_Excel_Worksheet738.xlsx"/></Relationships>
</file>

<file path=ppt/charts/_rels/chartEx74.xml.rels><?xml version="1.0" encoding="UTF-8" standalone="yes"?>
<Relationships xmlns="http://schemas.openxmlformats.org/package/2006/relationships"><Relationship Id="rId3" Type="http://schemas.microsoft.com/office/2011/relationships/chartColorStyle" Target="colors74.xml"/><Relationship Id="rId2" Type="http://schemas.microsoft.com/office/2011/relationships/chartStyle" Target="style74.xml"/><Relationship Id="rId1" Type="http://schemas.openxmlformats.org/officeDocument/2006/relationships/package" Target="../embeddings/Microsoft_Excel_Worksheet73.xlsx"/></Relationships>
</file>

<file path=ppt/charts/_rels/chartEx740.xml.rels><?xml version="1.0" encoding="UTF-8" standalone="yes"?>
<Relationships xmlns="http://schemas.openxmlformats.org/package/2006/relationships"><Relationship Id="rId3" Type="http://schemas.microsoft.com/office/2011/relationships/chartColorStyle" Target="colors740.xml"/><Relationship Id="rId2" Type="http://schemas.microsoft.com/office/2011/relationships/chartStyle" Target="style740.xml"/><Relationship Id="rId1" Type="http://schemas.openxmlformats.org/officeDocument/2006/relationships/package" Target="../embeddings/Microsoft_Excel_Worksheet739.xlsx"/></Relationships>
</file>

<file path=ppt/charts/_rels/chartEx741.xml.rels><?xml version="1.0" encoding="UTF-8" standalone="yes"?>
<Relationships xmlns="http://schemas.openxmlformats.org/package/2006/relationships"><Relationship Id="rId3" Type="http://schemas.microsoft.com/office/2011/relationships/chartColorStyle" Target="colors741.xml"/><Relationship Id="rId2" Type="http://schemas.microsoft.com/office/2011/relationships/chartStyle" Target="style741.xml"/><Relationship Id="rId1" Type="http://schemas.openxmlformats.org/officeDocument/2006/relationships/package" Target="../embeddings/Microsoft_Excel_Worksheet740.xlsx"/></Relationships>
</file>

<file path=ppt/charts/_rels/chartEx742.xml.rels><?xml version="1.0" encoding="UTF-8" standalone="yes"?>
<Relationships xmlns="http://schemas.openxmlformats.org/package/2006/relationships"><Relationship Id="rId3" Type="http://schemas.microsoft.com/office/2011/relationships/chartColorStyle" Target="colors742.xml"/><Relationship Id="rId2" Type="http://schemas.microsoft.com/office/2011/relationships/chartStyle" Target="style742.xml"/><Relationship Id="rId1" Type="http://schemas.openxmlformats.org/officeDocument/2006/relationships/package" Target="../embeddings/Microsoft_Excel_Worksheet741.xlsx"/></Relationships>
</file>

<file path=ppt/charts/_rels/chartEx743.xml.rels><?xml version="1.0" encoding="UTF-8" standalone="yes"?>
<Relationships xmlns="http://schemas.openxmlformats.org/package/2006/relationships"><Relationship Id="rId3" Type="http://schemas.microsoft.com/office/2011/relationships/chartColorStyle" Target="colors743.xml"/><Relationship Id="rId2" Type="http://schemas.microsoft.com/office/2011/relationships/chartStyle" Target="style743.xml"/><Relationship Id="rId1" Type="http://schemas.openxmlformats.org/officeDocument/2006/relationships/package" Target="../embeddings/Microsoft_Excel_Worksheet742.xlsx"/></Relationships>
</file>

<file path=ppt/charts/_rels/chartEx744.xml.rels><?xml version="1.0" encoding="UTF-8" standalone="yes"?>
<Relationships xmlns="http://schemas.openxmlformats.org/package/2006/relationships"><Relationship Id="rId3" Type="http://schemas.microsoft.com/office/2011/relationships/chartColorStyle" Target="colors744.xml"/><Relationship Id="rId2" Type="http://schemas.microsoft.com/office/2011/relationships/chartStyle" Target="style744.xml"/><Relationship Id="rId1" Type="http://schemas.openxmlformats.org/officeDocument/2006/relationships/package" Target="../embeddings/Microsoft_Excel_Worksheet743.xlsx"/></Relationships>
</file>

<file path=ppt/charts/_rels/chartEx745.xml.rels><?xml version="1.0" encoding="UTF-8" standalone="yes"?>
<Relationships xmlns="http://schemas.openxmlformats.org/package/2006/relationships"><Relationship Id="rId3" Type="http://schemas.microsoft.com/office/2011/relationships/chartColorStyle" Target="colors745.xml"/><Relationship Id="rId2" Type="http://schemas.microsoft.com/office/2011/relationships/chartStyle" Target="style745.xml"/><Relationship Id="rId1" Type="http://schemas.openxmlformats.org/officeDocument/2006/relationships/package" Target="../embeddings/Microsoft_Excel_Worksheet744.xlsx"/></Relationships>
</file>

<file path=ppt/charts/_rels/chartEx746.xml.rels><?xml version="1.0" encoding="UTF-8" standalone="yes"?>
<Relationships xmlns="http://schemas.openxmlformats.org/package/2006/relationships"><Relationship Id="rId3" Type="http://schemas.microsoft.com/office/2011/relationships/chartColorStyle" Target="colors746.xml"/><Relationship Id="rId2" Type="http://schemas.microsoft.com/office/2011/relationships/chartStyle" Target="style746.xml"/><Relationship Id="rId1" Type="http://schemas.openxmlformats.org/officeDocument/2006/relationships/package" Target="../embeddings/Microsoft_Excel_Worksheet745.xlsx"/></Relationships>
</file>

<file path=ppt/charts/_rels/chartEx747.xml.rels><?xml version="1.0" encoding="UTF-8" standalone="yes"?>
<Relationships xmlns="http://schemas.openxmlformats.org/package/2006/relationships"><Relationship Id="rId3" Type="http://schemas.microsoft.com/office/2011/relationships/chartColorStyle" Target="colors747.xml"/><Relationship Id="rId2" Type="http://schemas.microsoft.com/office/2011/relationships/chartStyle" Target="style747.xml"/><Relationship Id="rId1" Type="http://schemas.openxmlformats.org/officeDocument/2006/relationships/package" Target="../embeddings/Microsoft_Excel_Worksheet746.xlsx"/></Relationships>
</file>

<file path=ppt/charts/_rels/chartEx748.xml.rels><?xml version="1.0" encoding="UTF-8" standalone="yes"?>
<Relationships xmlns="http://schemas.openxmlformats.org/package/2006/relationships"><Relationship Id="rId3" Type="http://schemas.microsoft.com/office/2011/relationships/chartColorStyle" Target="colors748.xml"/><Relationship Id="rId2" Type="http://schemas.microsoft.com/office/2011/relationships/chartStyle" Target="style748.xml"/><Relationship Id="rId1" Type="http://schemas.openxmlformats.org/officeDocument/2006/relationships/package" Target="../embeddings/Microsoft_Excel_Worksheet747.xlsx"/></Relationships>
</file>

<file path=ppt/charts/_rels/chartEx749.xml.rels><?xml version="1.0" encoding="UTF-8" standalone="yes"?>
<Relationships xmlns="http://schemas.openxmlformats.org/package/2006/relationships"><Relationship Id="rId3" Type="http://schemas.microsoft.com/office/2011/relationships/chartColorStyle" Target="colors749.xml"/><Relationship Id="rId2" Type="http://schemas.microsoft.com/office/2011/relationships/chartStyle" Target="style749.xml"/><Relationship Id="rId1" Type="http://schemas.openxmlformats.org/officeDocument/2006/relationships/package" Target="../embeddings/Microsoft_Excel_Worksheet748.xlsx"/></Relationships>
</file>

<file path=ppt/charts/_rels/chartEx75.xml.rels><?xml version="1.0" encoding="UTF-8" standalone="yes"?>
<Relationships xmlns="http://schemas.openxmlformats.org/package/2006/relationships"><Relationship Id="rId3" Type="http://schemas.microsoft.com/office/2011/relationships/chartColorStyle" Target="colors75.xml"/><Relationship Id="rId2" Type="http://schemas.microsoft.com/office/2011/relationships/chartStyle" Target="style75.xml"/><Relationship Id="rId1" Type="http://schemas.openxmlformats.org/officeDocument/2006/relationships/package" Target="../embeddings/Microsoft_Excel_Worksheet74.xlsx"/></Relationships>
</file>

<file path=ppt/charts/_rels/chartEx750.xml.rels><?xml version="1.0" encoding="UTF-8" standalone="yes"?>
<Relationships xmlns="http://schemas.openxmlformats.org/package/2006/relationships"><Relationship Id="rId3" Type="http://schemas.microsoft.com/office/2011/relationships/chartColorStyle" Target="colors750.xml"/><Relationship Id="rId2" Type="http://schemas.microsoft.com/office/2011/relationships/chartStyle" Target="style750.xml"/><Relationship Id="rId1" Type="http://schemas.openxmlformats.org/officeDocument/2006/relationships/package" Target="../embeddings/Microsoft_Excel_Worksheet749.xlsx"/></Relationships>
</file>

<file path=ppt/charts/_rels/chartEx751.xml.rels><?xml version="1.0" encoding="UTF-8" standalone="yes"?>
<Relationships xmlns="http://schemas.openxmlformats.org/package/2006/relationships"><Relationship Id="rId3" Type="http://schemas.microsoft.com/office/2011/relationships/chartColorStyle" Target="colors751.xml"/><Relationship Id="rId2" Type="http://schemas.microsoft.com/office/2011/relationships/chartStyle" Target="style751.xml"/><Relationship Id="rId1" Type="http://schemas.openxmlformats.org/officeDocument/2006/relationships/package" Target="../embeddings/Microsoft_Excel_Worksheet750.xlsx"/></Relationships>
</file>

<file path=ppt/charts/_rels/chartEx752.xml.rels><?xml version="1.0" encoding="UTF-8" standalone="yes"?>
<Relationships xmlns="http://schemas.openxmlformats.org/package/2006/relationships"><Relationship Id="rId3" Type="http://schemas.microsoft.com/office/2011/relationships/chartColorStyle" Target="colors752.xml"/><Relationship Id="rId2" Type="http://schemas.microsoft.com/office/2011/relationships/chartStyle" Target="style752.xml"/><Relationship Id="rId1" Type="http://schemas.openxmlformats.org/officeDocument/2006/relationships/package" Target="../embeddings/Microsoft_Excel_Worksheet751.xlsx"/></Relationships>
</file>

<file path=ppt/charts/_rels/chartEx753.xml.rels><?xml version="1.0" encoding="UTF-8" standalone="yes"?>
<Relationships xmlns="http://schemas.openxmlformats.org/package/2006/relationships"><Relationship Id="rId3" Type="http://schemas.microsoft.com/office/2011/relationships/chartColorStyle" Target="colors753.xml"/><Relationship Id="rId2" Type="http://schemas.microsoft.com/office/2011/relationships/chartStyle" Target="style753.xml"/><Relationship Id="rId1" Type="http://schemas.openxmlformats.org/officeDocument/2006/relationships/package" Target="../embeddings/Microsoft_Excel_Worksheet752.xlsx"/></Relationships>
</file>

<file path=ppt/charts/_rels/chartEx754.xml.rels><?xml version="1.0" encoding="UTF-8" standalone="yes"?>
<Relationships xmlns="http://schemas.openxmlformats.org/package/2006/relationships"><Relationship Id="rId3" Type="http://schemas.microsoft.com/office/2011/relationships/chartColorStyle" Target="colors754.xml"/><Relationship Id="rId2" Type="http://schemas.microsoft.com/office/2011/relationships/chartStyle" Target="style754.xml"/><Relationship Id="rId1" Type="http://schemas.openxmlformats.org/officeDocument/2006/relationships/package" Target="../embeddings/Microsoft_Excel_Worksheet753.xlsx"/></Relationships>
</file>

<file path=ppt/charts/_rels/chartEx755.xml.rels><?xml version="1.0" encoding="UTF-8" standalone="yes"?>
<Relationships xmlns="http://schemas.openxmlformats.org/package/2006/relationships"><Relationship Id="rId3" Type="http://schemas.microsoft.com/office/2011/relationships/chartColorStyle" Target="colors755.xml"/><Relationship Id="rId2" Type="http://schemas.microsoft.com/office/2011/relationships/chartStyle" Target="style755.xml"/><Relationship Id="rId1" Type="http://schemas.openxmlformats.org/officeDocument/2006/relationships/package" Target="../embeddings/Microsoft_Excel_Worksheet754.xlsx"/></Relationships>
</file>

<file path=ppt/charts/_rels/chartEx756.xml.rels><?xml version="1.0" encoding="UTF-8" standalone="yes"?>
<Relationships xmlns="http://schemas.openxmlformats.org/package/2006/relationships"><Relationship Id="rId3" Type="http://schemas.microsoft.com/office/2011/relationships/chartColorStyle" Target="colors756.xml"/><Relationship Id="rId2" Type="http://schemas.microsoft.com/office/2011/relationships/chartStyle" Target="style756.xml"/><Relationship Id="rId1" Type="http://schemas.openxmlformats.org/officeDocument/2006/relationships/package" Target="../embeddings/Microsoft_Excel_Worksheet755.xlsx"/></Relationships>
</file>

<file path=ppt/charts/_rels/chartEx757.xml.rels><?xml version="1.0" encoding="UTF-8" standalone="yes"?>
<Relationships xmlns="http://schemas.openxmlformats.org/package/2006/relationships"><Relationship Id="rId3" Type="http://schemas.microsoft.com/office/2011/relationships/chartColorStyle" Target="colors757.xml"/><Relationship Id="rId2" Type="http://schemas.microsoft.com/office/2011/relationships/chartStyle" Target="style757.xml"/><Relationship Id="rId1" Type="http://schemas.openxmlformats.org/officeDocument/2006/relationships/package" Target="../embeddings/Microsoft_Excel_Worksheet756.xlsx"/></Relationships>
</file>

<file path=ppt/charts/_rels/chartEx758.xml.rels><?xml version="1.0" encoding="UTF-8" standalone="yes"?>
<Relationships xmlns="http://schemas.openxmlformats.org/package/2006/relationships"><Relationship Id="rId3" Type="http://schemas.microsoft.com/office/2011/relationships/chartColorStyle" Target="colors758.xml"/><Relationship Id="rId2" Type="http://schemas.microsoft.com/office/2011/relationships/chartStyle" Target="style758.xml"/><Relationship Id="rId1" Type="http://schemas.openxmlformats.org/officeDocument/2006/relationships/package" Target="../embeddings/Microsoft_Excel_Worksheet757.xlsx"/></Relationships>
</file>

<file path=ppt/charts/_rels/chartEx759.xml.rels><?xml version="1.0" encoding="UTF-8" standalone="yes"?>
<Relationships xmlns="http://schemas.openxmlformats.org/package/2006/relationships"><Relationship Id="rId3" Type="http://schemas.microsoft.com/office/2011/relationships/chartColorStyle" Target="colors759.xml"/><Relationship Id="rId2" Type="http://schemas.microsoft.com/office/2011/relationships/chartStyle" Target="style759.xml"/><Relationship Id="rId1" Type="http://schemas.openxmlformats.org/officeDocument/2006/relationships/package" Target="../embeddings/Microsoft_Excel_Worksheet758.xlsx"/></Relationships>
</file>

<file path=ppt/charts/_rels/chartEx76.xml.rels><?xml version="1.0" encoding="UTF-8" standalone="yes"?>
<Relationships xmlns="http://schemas.openxmlformats.org/package/2006/relationships"><Relationship Id="rId3" Type="http://schemas.microsoft.com/office/2011/relationships/chartColorStyle" Target="colors76.xml"/><Relationship Id="rId2" Type="http://schemas.microsoft.com/office/2011/relationships/chartStyle" Target="style76.xml"/><Relationship Id="rId1" Type="http://schemas.openxmlformats.org/officeDocument/2006/relationships/package" Target="../embeddings/Microsoft_Excel_Worksheet75.xlsx"/></Relationships>
</file>

<file path=ppt/charts/_rels/chartEx760.xml.rels><?xml version="1.0" encoding="UTF-8" standalone="yes"?>
<Relationships xmlns="http://schemas.openxmlformats.org/package/2006/relationships"><Relationship Id="rId3" Type="http://schemas.microsoft.com/office/2011/relationships/chartColorStyle" Target="colors760.xml"/><Relationship Id="rId2" Type="http://schemas.microsoft.com/office/2011/relationships/chartStyle" Target="style760.xml"/><Relationship Id="rId1" Type="http://schemas.openxmlformats.org/officeDocument/2006/relationships/package" Target="../embeddings/Microsoft_Excel_Worksheet759.xlsx"/></Relationships>
</file>

<file path=ppt/charts/_rels/chartEx761.xml.rels><?xml version="1.0" encoding="UTF-8" standalone="yes"?>
<Relationships xmlns="http://schemas.openxmlformats.org/package/2006/relationships"><Relationship Id="rId3" Type="http://schemas.microsoft.com/office/2011/relationships/chartColorStyle" Target="colors761.xml"/><Relationship Id="rId2" Type="http://schemas.microsoft.com/office/2011/relationships/chartStyle" Target="style761.xml"/><Relationship Id="rId1" Type="http://schemas.openxmlformats.org/officeDocument/2006/relationships/package" Target="../embeddings/Microsoft_Excel_Worksheet760.xlsx"/></Relationships>
</file>

<file path=ppt/charts/_rels/chartEx762.xml.rels><?xml version="1.0" encoding="UTF-8" standalone="yes"?>
<Relationships xmlns="http://schemas.openxmlformats.org/package/2006/relationships"><Relationship Id="rId3" Type="http://schemas.microsoft.com/office/2011/relationships/chartColorStyle" Target="colors762.xml"/><Relationship Id="rId2" Type="http://schemas.microsoft.com/office/2011/relationships/chartStyle" Target="style762.xml"/><Relationship Id="rId1" Type="http://schemas.openxmlformats.org/officeDocument/2006/relationships/package" Target="../embeddings/Microsoft_Excel_Worksheet761.xlsx"/></Relationships>
</file>

<file path=ppt/charts/_rels/chartEx763.xml.rels><?xml version="1.0" encoding="UTF-8" standalone="yes"?>
<Relationships xmlns="http://schemas.openxmlformats.org/package/2006/relationships"><Relationship Id="rId3" Type="http://schemas.microsoft.com/office/2011/relationships/chartColorStyle" Target="colors763.xml"/><Relationship Id="rId2" Type="http://schemas.microsoft.com/office/2011/relationships/chartStyle" Target="style763.xml"/><Relationship Id="rId1" Type="http://schemas.openxmlformats.org/officeDocument/2006/relationships/package" Target="../embeddings/Microsoft_Excel_Worksheet762.xlsx"/></Relationships>
</file>

<file path=ppt/charts/_rels/chartEx764.xml.rels><?xml version="1.0" encoding="UTF-8" standalone="yes"?>
<Relationships xmlns="http://schemas.openxmlformats.org/package/2006/relationships"><Relationship Id="rId3" Type="http://schemas.microsoft.com/office/2011/relationships/chartColorStyle" Target="colors764.xml"/><Relationship Id="rId2" Type="http://schemas.microsoft.com/office/2011/relationships/chartStyle" Target="style764.xml"/><Relationship Id="rId1" Type="http://schemas.openxmlformats.org/officeDocument/2006/relationships/package" Target="../embeddings/Microsoft_Excel_Worksheet763.xlsx"/></Relationships>
</file>

<file path=ppt/charts/_rels/chartEx765.xml.rels><?xml version="1.0" encoding="UTF-8" standalone="yes"?>
<Relationships xmlns="http://schemas.openxmlformats.org/package/2006/relationships"><Relationship Id="rId3" Type="http://schemas.microsoft.com/office/2011/relationships/chartColorStyle" Target="colors765.xml"/><Relationship Id="rId2" Type="http://schemas.microsoft.com/office/2011/relationships/chartStyle" Target="style765.xml"/><Relationship Id="rId1" Type="http://schemas.openxmlformats.org/officeDocument/2006/relationships/package" Target="../embeddings/Microsoft_Excel_Worksheet764.xlsx"/></Relationships>
</file>

<file path=ppt/charts/_rels/chartEx766.xml.rels><?xml version="1.0" encoding="UTF-8" standalone="yes"?>
<Relationships xmlns="http://schemas.openxmlformats.org/package/2006/relationships"><Relationship Id="rId3" Type="http://schemas.microsoft.com/office/2011/relationships/chartColorStyle" Target="colors766.xml"/><Relationship Id="rId2" Type="http://schemas.microsoft.com/office/2011/relationships/chartStyle" Target="style766.xml"/><Relationship Id="rId1" Type="http://schemas.openxmlformats.org/officeDocument/2006/relationships/package" Target="../embeddings/Microsoft_Excel_Worksheet765.xlsx"/></Relationships>
</file>

<file path=ppt/charts/_rels/chartEx767.xml.rels><?xml version="1.0" encoding="UTF-8" standalone="yes"?>
<Relationships xmlns="http://schemas.openxmlformats.org/package/2006/relationships"><Relationship Id="rId3" Type="http://schemas.microsoft.com/office/2011/relationships/chartColorStyle" Target="colors767.xml"/><Relationship Id="rId2" Type="http://schemas.microsoft.com/office/2011/relationships/chartStyle" Target="style767.xml"/><Relationship Id="rId1" Type="http://schemas.openxmlformats.org/officeDocument/2006/relationships/package" Target="../embeddings/Microsoft_Excel_Worksheet766.xlsx"/></Relationships>
</file>

<file path=ppt/charts/_rels/chartEx768.xml.rels><?xml version="1.0" encoding="UTF-8" standalone="yes"?>
<Relationships xmlns="http://schemas.openxmlformats.org/package/2006/relationships"><Relationship Id="rId3" Type="http://schemas.microsoft.com/office/2011/relationships/chartColorStyle" Target="colors768.xml"/><Relationship Id="rId2" Type="http://schemas.microsoft.com/office/2011/relationships/chartStyle" Target="style768.xml"/><Relationship Id="rId1" Type="http://schemas.openxmlformats.org/officeDocument/2006/relationships/package" Target="../embeddings/Microsoft_Excel_Worksheet767.xlsx"/></Relationships>
</file>

<file path=ppt/charts/_rels/chartEx769.xml.rels><?xml version="1.0" encoding="UTF-8" standalone="yes"?>
<Relationships xmlns="http://schemas.openxmlformats.org/package/2006/relationships"><Relationship Id="rId3" Type="http://schemas.microsoft.com/office/2011/relationships/chartColorStyle" Target="colors769.xml"/><Relationship Id="rId2" Type="http://schemas.microsoft.com/office/2011/relationships/chartStyle" Target="style769.xml"/><Relationship Id="rId1" Type="http://schemas.openxmlformats.org/officeDocument/2006/relationships/package" Target="../embeddings/Microsoft_Excel_Worksheet768.xlsx"/></Relationships>
</file>

<file path=ppt/charts/_rels/chartEx77.xml.rels><?xml version="1.0" encoding="UTF-8" standalone="yes"?>
<Relationships xmlns="http://schemas.openxmlformats.org/package/2006/relationships"><Relationship Id="rId3" Type="http://schemas.microsoft.com/office/2011/relationships/chartColorStyle" Target="colors77.xml"/><Relationship Id="rId2" Type="http://schemas.microsoft.com/office/2011/relationships/chartStyle" Target="style77.xml"/><Relationship Id="rId1" Type="http://schemas.openxmlformats.org/officeDocument/2006/relationships/package" Target="../embeddings/Microsoft_Excel_Worksheet76.xlsx"/></Relationships>
</file>

<file path=ppt/charts/_rels/chartEx770.xml.rels><?xml version="1.0" encoding="UTF-8" standalone="yes"?>
<Relationships xmlns="http://schemas.openxmlformats.org/package/2006/relationships"><Relationship Id="rId3" Type="http://schemas.microsoft.com/office/2011/relationships/chartColorStyle" Target="colors770.xml"/><Relationship Id="rId2" Type="http://schemas.microsoft.com/office/2011/relationships/chartStyle" Target="style770.xml"/><Relationship Id="rId1" Type="http://schemas.openxmlformats.org/officeDocument/2006/relationships/package" Target="../embeddings/Microsoft_Excel_Worksheet769.xlsx"/></Relationships>
</file>

<file path=ppt/charts/_rels/chartEx771.xml.rels><?xml version="1.0" encoding="UTF-8" standalone="yes"?>
<Relationships xmlns="http://schemas.openxmlformats.org/package/2006/relationships"><Relationship Id="rId3" Type="http://schemas.microsoft.com/office/2011/relationships/chartColorStyle" Target="colors771.xml"/><Relationship Id="rId2" Type="http://schemas.microsoft.com/office/2011/relationships/chartStyle" Target="style771.xml"/><Relationship Id="rId1" Type="http://schemas.openxmlformats.org/officeDocument/2006/relationships/package" Target="../embeddings/Microsoft_Excel_Worksheet770.xlsx"/></Relationships>
</file>

<file path=ppt/charts/_rels/chartEx772.xml.rels><?xml version="1.0" encoding="UTF-8" standalone="yes"?>
<Relationships xmlns="http://schemas.openxmlformats.org/package/2006/relationships"><Relationship Id="rId3" Type="http://schemas.microsoft.com/office/2011/relationships/chartColorStyle" Target="colors772.xml"/><Relationship Id="rId2" Type="http://schemas.microsoft.com/office/2011/relationships/chartStyle" Target="style772.xml"/><Relationship Id="rId1" Type="http://schemas.openxmlformats.org/officeDocument/2006/relationships/package" Target="../embeddings/Microsoft_Excel_Worksheet771.xlsx"/></Relationships>
</file>

<file path=ppt/charts/_rels/chartEx773.xml.rels><?xml version="1.0" encoding="UTF-8" standalone="yes"?>
<Relationships xmlns="http://schemas.openxmlformats.org/package/2006/relationships"><Relationship Id="rId3" Type="http://schemas.microsoft.com/office/2011/relationships/chartColorStyle" Target="colors773.xml"/><Relationship Id="rId2" Type="http://schemas.microsoft.com/office/2011/relationships/chartStyle" Target="style773.xml"/><Relationship Id="rId1" Type="http://schemas.openxmlformats.org/officeDocument/2006/relationships/package" Target="../embeddings/Microsoft_Excel_Worksheet772.xlsx"/></Relationships>
</file>

<file path=ppt/charts/_rels/chartEx774.xml.rels><?xml version="1.0" encoding="UTF-8" standalone="yes"?>
<Relationships xmlns="http://schemas.openxmlformats.org/package/2006/relationships"><Relationship Id="rId3" Type="http://schemas.microsoft.com/office/2011/relationships/chartColorStyle" Target="colors774.xml"/><Relationship Id="rId2" Type="http://schemas.microsoft.com/office/2011/relationships/chartStyle" Target="style774.xml"/><Relationship Id="rId1" Type="http://schemas.openxmlformats.org/officeDocument/2006/relationships/package" Target="../embeddings/Microsoft_Excel_Worksheet773.xlsx"/></Relationships>
</file>

<file path=ppt/charts/_rels/chartEx775.xml.rels><?xml version="1.0" encoding="UTF-8" standalone="yes"?>
<Relationships xmlns="http://schemas.openxmlformats.org/package/2006/relationships"><Relationship Id="rId3" Type="http://schemas.microsoft.com/office/2011/relationships/chartColorStyle" Target="colors775.xml"/><Relationship Id="rId2" Type="http://schemas.microsoft.com/office/2011/relationships/chartStyle" Target="style775.xml"/><Relationship Id="rId1" Type="http://schemas.openxmlformats.org/officeDocument/2006/relationships/package" Target="../embeddings/Microsoft_Excel_Worksheet774.xlsx"/></Relationships>
</file>

<file path=ppt/charts/_rels/chartEx776.xml.rels><?xml version="1.0" encoding="UTF-8" standalone="yes"?>
<Relationships xmlns="http://schemas.openxmlformats.org/package/2006/relationships"><Relationship Id="rId3" Type="http://schemas.microsoft.com/office/2011/relationships/chartColorStyle" Target="colors776.xml"/><Relationship Id="rId2" Type="http://schemas.microsoft.com/office/2011/relationships/chartStyle" Target="style776.xml"/><Relationship Id="rId1" Type="http://schemas.openxmlformats.org/officeDocument/2006/relationships/package" Target="../embeddings/Microsoft_Excel_Worksheet775.xlsx"/></Relationships>
</file>

<file path=ppt/charts/_rels/chartEx777.xml.rels><?xml version="1.0" encoding="UTF-8" standalone="yes"?>
<Relationships xmlns="http://schemas.openxmlformats.org/package/2006/relationships"><Relationship Id="rId3" Type="http://schemas.microsoft.com/office/2011/relationships/chartColorStyle" Target="colors777.xml"/><Relationship Id="rId2" Type="http://schemas.microsoft.com/office/2011/relationships/chartStyle" Target="style777.xml"/><Relationship Id="rId1" Type="http://schemas.openxmlformats.org/officeDocument/2006/relationships/package" Target="../embeddings/Microsoft_Excel_Worksheet776.xlsx"/></Relationships>
</file>

<file path=ppt/charts/_rels/chartEx778.xml.rels><?xml version="1.0" encoding="UTF-8" standalone="yes"?>
<Relationships xmlns="http://schemas.openxmlformats.org/package/2006/relationships"><Relationship Id="rId3" Type="http://schemas.microsoft.com/office/2011/relationships/chartColorStyle" Target="colors778.xml"/><Relationship Id="rId2" Type="http://schemas.microsoft.com/office/2011/relationships/chartStyle" Target="style778.xml"/><Relationship Id="rId1" Type="http://schemas.openxmlformats.org/officeDocument/2006/relationships/package" Target="../embeddings/Microsoft_Excel_Worksheet777.xlsx"/></Relationships>
</file>

<file path=ppt/charts/_rels/chartEx779.xml.rels><?xml version="1.0" encoding="UTF-8" standalone="yes"?>
<Relationships xmlns="http://schemas.openxmlformats.org/package/2006/relationships"><Relationship Id="rId3" Type="http://schemas.microsoft.com/office/2011/relationships/chartColorStyle" Target="colors779.xml"/><Relationship Id="rId2" Type="http://schemas.microsoft.com/office/2011/relationships/chartStyle" Target="style779.xml"/><Relationship Id="rId1" Type="http://schemas.openxmlformats.org/officeDocument/2006/relationships/package" Target="../embeddings/Microsoft_Excel_Worksheet778.xlsx"/></Relationships>
</file>

<file path=ppt/charts/_rels/chartEx78.xml.rels><?xml version="1.0" encoding="UTF-8" standalone="yes"?>
<Relationships xmlns="http://schemas.openxmlformats.org/package/2006/relationships"><Relationship Id="rId3" Type="http://schemas.microsoft.com/office/2011/relationships/chartColorStyle" Target="colors78.xml"/><Relationship Id="rId2" Type="http://schemas.microsoft.com/office/2011/relationships/chartStyle" Target="style78.xml"/><Relationship Id="rId1" Type="http://schemas.openxmlformats.org/officeDocument/2006/relationships/package" Target="../embeddings/Microsoft_Excel_Worksheet77.xlsx"/></Relationships>
</file>

<file path=ppt/charts/_rels/chartEx780.xml.rels><?xml version="1.0" encoding="UTF-8" standalone="yes"?>
<Relationships xmlns="http://schemas.openxmlformats.org/package/2006/relationships"><Relationship Id="rId3" Type="http://schemas.microsoft.com/office/2011/relationships/chartColorStyle" Target="colors780.xml"/><Relationship Id="rId2" Type="http://schemas.microsoft.com/office/2011/relationships/chartStyle" Target="style780.xml"/><Relationship Id="rId1" Type="http://schemas.openxmlformats.org/officeDocument/2006/relationships/package" Target="../embeddings/Microsoft_Excel_Worksheet779.xlsx"/></Relationships>
</file>

<file path=ppt/charts/_rels/chartEx781.xml.rels><?xml version="1.0" encoding="UTF-8" standalone="yes"?>
<Relationships xmlns="http://schemas.openxmlformats.org/package/2006/relationships"><Relationship Id="rId3" Type="http://schemas.microsoft.com/office/2011/relationships/chartColorStyle" Target="colors781.xml"/><Relationship Id="rId2" Type="http://schemas.microsoft.com/office/2011/relationships/chartStyle" Target="style781.xml"/><Relationship Id="rId1" Type="http://schemas.openxmlformats.org/officeDocument/2006/relationships/package" Target="../embeddings/Microsoft_Excel_Worksheet780.xlsx"/></Relationships>
</file>

<file path=ppt/charts/_rels/chartEx782.xml.rels><?xml version="1.0" encoding="UTF-8" standalone="yes"?>
<Relationships xmlns="http://schemas.openxmlformats.org/package/2006/relationships"><Relationship Id="rId3" Type="http://schemas.microsoft.com/office/2011/relationships/chartColorStyle" Target="colors782.xml"/><Relationship Id="rId2" Type="http://schemas.microsoft.com/office/2011/relationships/chartStyle" Target="style782.xml"/><Relationship Id="rId1" Type="http://schemas.openxmlformats.org/officeDocument/2006/relationships/package" Target="../embeddings/Microsoft_Excel_Worksheet781.xlsx"/></Relationships>
</file>

<file path=ppt/charts/_rels/chartEx783.xml.rels><?xml version="1.0" encoding="UTF-8" standalone="yes"?>
<Relationships xmlns="http://schemas.openxmlformats.org/package/2006/relationships"><Relationship Id="rId3" Type="http://schemas.microsoft.com/office/2011/relationships/chartColorStyle" Target="colors783.xml"/><Relationship Id="rId2" Type="http://schemas.microsoft.com/office/2011/relationships/chartStyle" Target="style783.xml"/><Relationship Id="rId1" Type="http://schemas.openxmlformats.org/officeDocument/2006/relationships/package" Target="../embeddings/Microsoft_Excel_Worksheet782.xlsx"/></Relationships>
</file>

<file path=ppt/charts/_rels/chartEx784.xml.rels><?xml version="1.0" encoding="UTF-8" standalone="yes"?>
<Relationships xmlns="http://schemas.openxmlformats.org/package/2006/relationships"><Relationship Id="rId3" Type="http://schemas.microsoft.com/office/2011/relationships/chartColorStyle" Target="colors784.xml"/><Relationship Id="rId2" Type="http://schemas.microsoft.com/office/2011/relationships/chartStyle" Target="style784.xml"/><Relationship Id="rId1" Type="http://schemas.openxmlformats.org/officeDocument/2006/relationships/package" Target="../embeddings/Microsoft_Excel_Worksheet783.xlsx"/></Relationships>
</file>

<file path=ppt/charts/_rels/chartEx785.xml.rels><?xml version="1.0" encoding="UTF-8" standalone="yes"?>
<Relationships xmlns="http://schemas.openxmlformats.org/package/2006/relationships"><Relationship Id="rId3" Type="http://schemas.microsoft.com/office/2011/relationships/chartColorStyle" Target="colors785.xml"/><Relationship Id="rId2" Type="http://schemas.microsoft.com/office/2011/relationships/chartStyle" Target="style785.xml"/><Relationship Id="rId1" Type="http://schemas.openxmlformats.org/officeDocument/2006/relationships/package" Target="../embeddings/Microsoft_Excel_Worksheet784.xlsx"/></Relationships>
</file>

<file path=ppt/charts/_rels/chartEx786.xml.rels><?xml version="1.0" encoding="UTF-8" standalone="yes"?>
<Relationships xmlns="http://schemas.openxmlformats.org/package/2006/relationships"><Relationship Id="rId3" Type="http://schemas.microsoft.com/office/2011/relationships/chartColorStyle" Target="colors786.xml"/><Relationship Id="rId2" Type="http://schemas.microsoft.com/office/2011/relationships/chartStyle" Target="style786.xml"/><Relationship Id="rId1" Type="http://schemas.openxmlformats.org/officeDocument/2006/relationships/package" Target="../embeddings/Microsoft_Excel_Worksheet785.xlsx"/></Relationships>
</file>

<file path=ppt/charts/_rels/chartEx787.xml.rels><?xml version="1.0" encoding="UTF-8" standalone="yes"?>
<Relationships xmlns="http://schemas.openxmlformats.org/package/2006/relationships"><Relationship Id="rId3" Type="http://schemas.microsoft.com/office/2011/relationships/chartColorStyle" Target="colors787.xml"/><Relationship Id="rId2" Type="http://schemas.microsoft.com/office/2011/relationships/chartStyle" Target="style787.xml"/><Relationship Id="rId1" Type="http://schemas.openxmlformats.org/officeDocument/2006/relationships/package" Target="../embeddings/Microsoft_Excel_Worksheet786.xlsx"/></Relationships>
</file>

<file path=ppt/charts/_rels/chartEx788.xml.rels><?xml version="1.0" encoding="UTF-8" standalone="yes"?>
<Relationships xmlns="http://schemas.openxmlformats.org/package/2006/relationships"><Relationship Id="rId3" Type="http://schemas.microsoft.com/office/2011/relationships/chartColorStyle" Target="colors788.xml"/><Relationship Id="rId2" Type="http://schemas.microsoft.com/office/2011/relationships/chartStyle" Target="style788.xml"/><Relationship Id="rId1" Type="http://schemas.openxmlformats.org/officeDocument/2006/relationships/package" Target="../embeddings/Microsoft_Excel_Worksheet787.xlsx"/></Relationships>
</file>

<file path=ppt/charts/_rels/chartEx789.xml.rels><?xml version="1.0" encoding="UTF-8" standalone="yes"?>
<Relationships xmlns="http://schemas.openxmlformats.org/package/2006/relationships"><Relationship Id="rId3" Type="http://schemas.microsoft.com/office/2011/relationships/chartColorStyle" Target="colors789.xml"/><Relationship Id="rId2" Type="http://schemas.microsoft.com/office/2011/relationships/chartStyle" Target="style789.xml"/><Relationship Id="rId1" Type="http://schemas.openxmlformats.org/officeDocument/2006/relationships/package" Target="../embeddings/Microsoft_Excel_Worksheet788.xlsx"/></Relationships>
</file>

<file path=ppt/charts/_rels/chartEx79.xml.rels><?xml version="1.0" encoding="UTF-8" standalone="yes"?>
<Relationships xmlns="http://schemas.openxmlformats.org/package/2006/relationships"><Relationship Id="rId3" Type="http://schemas.microsoft.com/office/2011/relationships/chartColorStyle" Target="colors79.xml"/><Relationship Id="rId2" Type="http://schemas.microsoft.com/office/2011/relationships/chartStyle" Target="style79.xml"/><Relationship Id="rId1" Type="http://schemas.openxmlformats.org/officeDocument/2006/relationships/package" Target="../embeddings/Microsoft_Excel_Worksheet78.xlsx"/></Relationships>
</file>

<file path=ppt/charts/_rels/chartEx790.xml.rels><?xml version="1.0" encoding="UTF-8" standalone="yes"?>
<Relationships xmlns="http://schemas.openxmlformats.org/package/2006/relationships"><Relationship Id="rId3" Type="http://schemas.microsoft.com/office/2011/relationships/chartColorStyle" Target="colors790.xml"/><Relationship Id="rId2" Type="http://schemas.microsoft.com/office/2011/relationships/chartStyle" Target="style790.xml"/><Relationship Id="rId1" Type="http://schemas.openxmlformats.org/officeDocument/2006/relationships/package" Target="../embeddings/Microsoft_Excel_Worksheet789.xlsx"/></Relationships>
</file>

<file path=ppt/charts/_rels/chartEx791.xml.rels><?xml version="1.0" encoding="UTF-8" standalone="yes"?>
<Relationships xmlns="http://schemas.openxmlformats.org/package/2006/relationships"><Relationship Id="rId3" Type="http://schemas.microsoft.com/office/2011/relationships/chartColorStyle" Target="colors791.xml"/><Relationship Id="rId2" Type="http://schemas.microsoft.com/office/2011/relationships/chartStyle" Target="style791.xml"/><Relationship Id="rId1" Type="http://schemas.openxmlformats.org/officeDocument/2006/relationships/package" Target="../embeddings/Microsoft_Excel_Worksheet790.xlsx"/></Relationships>
</file>

<file path=ppt/charts/_rels/chartEx792.xml.rels><?xml version="1.0" encoding="UTF-8" standalone="yes"?>
<Relationships xmlns="http://schemas.openxmlformats.org/package/2006/relationships"><Relationship Id="rId3" Type="http://schemas.microsoft.com/office/2011/relationships/chartColorStyle" Target="colors792.xml"/><Relationship Id="rId2" Type="http://schemas.microsoft.com/office/2011/relationships/chartStyle" Target="style792.xml"/><Relationship Id="rId1" Type="http://schemas.openxmlformats.org/officeDocument/2006/relationships/package" Target="../embeddings/Microsoft_Excel_Worksheet791.xlsx"/></Relationships>
</file>

<file path=ppt/charts/_rels/chartEx793.xml.rels><?xml version="1.0" encoding="UTF-8" standalone="yes"?>
<Relationships xmlns="http://schemas.openxmlformats.org/package/2006/relationships"><Relationship Id="rId3" Type="http://schemas.microsoft.com/office/2011/relationships/chartColorStyle" Target="colors793.xml"/><Relationship Id="rId2" Type="http://schemas.microsoft.com/office/2011/relationships/chartStyle" Target="style793.xml"/><Relationship Id="rId1" Type="http://schemas.openxmlformats.org/officeDocument/2006/relationships/package" Target="../embeddings/Microsoft_Excel_Worksheet792.xlsx"/></Relationships>
</file>

<file path=ppt/charts/_rels/chartEx794.xml.rels><?xml version="1.0" encoding="UTF-8" standalone="yes"?>
<Relationships xmlns="http://schemas.openxmlformats.org/package/2006/relationships"><Relationship Id="rId3" Type="http://schemas.microsoft.com/office/2011/relationships/chartColorStyle" Target="colors794.xml"/><Relationship Id="rId2" Type="http://schemas.microsoft.com/office/2011/relationships/chartStyle" Target="style794.xml"/><Relationship Id="rId1" Type="http://schemas.openxmlformats.org/officeDocument/2006/relationships/package" Target="../embeddings/Microsoft_Excel_Worksheet793.xlsx"/></Relationships>
</file>

<file path=ppt/charts/_rels/chartEx795.xml.rels><?xml version="1.0" encoding="UTF-8" standalone="yes"?>
<Relationships xmlns="http://schemas.openxmlformats.org/package/2006/relationships"><Relationship Id="rId3" Type="http://schemas.microsoft.com/office/2011/relationships/chartColorStyle" Target="colors795.xml"/><Relationship Id="rId2" Type="http://schemas.microsoft.com/office/2011/relationships/chartStyle" Target="style795.xml"/><Relationship Id="rId1" Type="http://schemas.openxmlformats.org/officeDocument/2006/relationships/package" Target="../embeddings/Microsoft_Excel_Worksheet794.xlsx"/></Relationships>
</file>

<file path=ppt/charts/_rels/chartEx796.xml.rels><?xml version="1.0" encoding="UTF-8" standalone="yes"?>
<Relationships xmlns="http://schemas.openxmlformats.org/package/2006/relationships"><Relationship Id="rId3" Type="http://schemas.microsoft.com/office/2011/relationships/chartColorStyle" Target="colors796.xml"/><Relationship Id="rId2" Type="http://schemas.microsoft.com/office/2011/relationships/chartStyle" Target="style796.xml"/><Relationship Id="rId1" Type="http://schemas.openxmlformats.org/officeDocument/2006/relationships/package" Target="../embeddings/Microsoft_Excel_Worksheet795.xlsx"/></Relationships>
</file>

<file path=ppt/charts/_rels/chartEx797.xml.rels><?xml version="1.0" encoding="UTF-8" standalone="yes"?>
<Relationships xmlns="http://schemas.openxmlformats.org/package/2006/relationships"><Relationship Id="rId3" Type="http://schemas.microsoft.com/office/2011/relationships/chartColorStyle" Target="colors797.xml"/><Relationship Id="rId2" Type="http://schemas.microsoft.com/office/2011/relationships/chartStyle" Target="style797.xml"/><Relationship Id="rId1" Type="http://schemas.openxmlformats.org/officeDocument/2006/relationships/package" Target="../embeddings/Microsoft_Excel_Worksheet796.xlsx"/></Relationships>
</file>

<file path=ppt/charts/_rels/chartEx798.xml.rels><?xml version="1.0" encoding="UTF-8" standalone="yes"?>
<Relationships xmlns="http://schemas.openxmlformats.org/package/2006/relationships"><Relationship Id="rId3" Type="http://schemas.microsoft.com/office/2011/relationships/chartColorStyle" Target="colors798.xml"/><Relationship Id="rId2" Type="http://schemas.microsoft.com/office/2011/relationships/chartStyle" Target="style798.xml"/><Relationship Id="rId1" Type="http://schemas.openxmlformats.org/officeDocument/2006/relationships/package" Target="../embeddings/Microsoft_Excel_Worksheet797.xlsx"/></Relationships>
</file>

<file path=ppt/charts/_rels/chartEx799.xml.rels><?xml version="1.0" encoding="UTF-8" standalone="yes"?>
<Relationships xmlns="http://schemas.openxmlformats.org/package/2006/relationships"><Relationship Id="rId3" Type="http://schemas.microsoft.com/office/2011/relationships/chartColorStyle" Target="colors799.xml"/><Relationship Id="rId2" Type="http://schemas.microsoft.com/office/2011/relationships/chartStyle" Target="style799.xml"/><Relationship Id="rId1" Type="http://schemas.openxmlformats.org/officeDocument/2006/relationships/package" Target="../embeddings/Microsoft_Excel_Worksheet798.xlsx"/></Relationships>
</file>

<file path=ppt/charts/_rels/chartEx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Microsoft_Excel_Worksheet7.xlsx"/></Relationships>
</file>

<file path=ppt/charts/_rels/chartEx80.xml.rels><?xml version="1.0" encoding="UTF-8" standalone="yes"?>
<Relationships xmlns="http://schemas.openxmlformats.org/package/2006/relationships"><Relationship Id="rId3" Type="http://schemas.microsoft.com/office/2011/relationships/chartColorStyle" Target="colors80.xml"/><Relationship Id="rId2" Type="http://schemas.microsoft.com/office/2011/relationships/chartStyle" Target="style80.xml"/><Relationship Id="rId1" Type="http://schemas.openxmlformats.org/officeDocument/2006/relationships/package" Target="../embeddings/Microsoft_Excel_Worksheet79.xlsx"/></Relationships>
</file>

<file path=ppt/charts/_rels/chartEx800.xml.rels><?xml version="1.0" encoding="UTF-8" standalone="yes"?>
<Relationships xmlns="http://schemas.openxmlformats.org/package/2006/relationships"><Relationship Id="rId3" Type="http://schemas.microsoft.com/office/2011/relationships/chartColorStyle" Target="colors800.xml"/><Relationship Id="rId2" Type="http://schemas.microsoft.com/office/2011/relationships/chartStyle" Target="style800.xml"/><Relationship Id="rId1" Type="http://schemas.openxmlformats.org/officeDocument/2006/relationships/package" Target="../embeddings/Microsoft_Excel_Worksheet799.xlsx"/></Relationships>
</file>

<file path=ppt/charts/_rels/chartEx801.xml.rels><?xml version="1.0" encoding="UTF-8" standalone="yes"?>
<Relationships xmlns="http://schemas.openxmlformats.org/package/2006/relationships"><Relationship Id="rId3" Type="http://schemas.microsoft.com/office/2011/relationships/chartColorStyle" Target="colors801.xml"/><Relationship Id="rId2" Type="http://schemas.microsoft.com/office/2011/relationships/chartStyle" Target="style801.xml"/><Relationship Id="rId1" Type="http://schemas.openxmlformats.org/officeDocument/2006/relationships/package" Target="../embeddings/Microsoft_Excel_Worksheet800.xlsx"/></Relationships>
</file>

<file path=ppt/charts/_rels/chartEx802.xml.rels><?xml version="1.0" encoding="UTF-8" standalone="yes"?>
<Relationships xmlns="http://schemas.openxmlformats.org/package/2006/relationships"><Relationship Id="rId3" Type="http://schemas.microsoft.com/office/2011/relationships/chartColorStyle" Target="colors802.xml"/><Relationship Id="rId2" Type="http://schemas.microsoft.com/office/2011/relationships/chartStyle" Target="style802.xml"/><Relationship Id="rId1" Type="http://schemas.openxmlformats.org/officeDocument/2006/relationships/package" Target="../embeddings/Microsoft_Excel_Worksheet801.xlsx"/></Relationships>
</file>

<file path=ppt/charts/_rels/chartEx803.xml.rels><?xml version="1.0" encoding="UTF-8" standalone="yes"?>
<Relationships xmlns="http://schemas.openxmlformats.org/package/2006/relationships"><Relationship Id="rId3" Type="http://schemas.microsoft.com/office/2011/relationships/chartColorStyle" Target="colors803.xml"/><Relationship Id="rId2" Type="http://schemas.microsoft.com/office/2011/relationships/chartStyle" Target="style803.xml"/><Relationship Id="rId1" Type="http://schemas.openxmlformats.org/officeDocument/2006/relationships/package" Target="../embeddings/Microsoft_Excel_Worksheet802.xlsx"/></Relationships>
</file>

<file path=ppt/charts/_rels/chartEx804.xml.rels><?xml version="1.0" encoding="UTF-8" standalone="yes"?>
<Relationships xmlns="http://schemas.openxmlformats.org/package/2006/relationships"><Relationship Id="rId3" Type="http://schemas.microsoft.com/office/2011/relationships/chartColorStyle" Target="colors804.xml"/><Relationship Id="rId2" Type="http://schemas.microsoft.com/office/2011/relationships/chartStyle" Target="style804.xml"/><Relationship Id="rId1" Type="http://schemas.openxmlformats.org/officeDocument/2006/relationships/package" Target="../embeddings/Microsoft_Excel_Worksheet803.xlsx"/></Relationships>
</file>

<file path=ppt/charts/_rels/chartEx805.xml.rels><?xml version="1.0" encoding="UTF-8" standalone="yes"?>
<Relationships xmlns="http://schemas.openxmlformats.org/package/2006/relationships"><Relationship Id="rId3" Type="http://schemas.microsoft.com/office/2011/relationships/chartColorStyle" Target="colors805.xml"/><Relationship Id="rId2" Type="http://schemas.microsoft.com/office/2011/relationships/chartStyle" Target="style805.xml"/><Relationship Id="rId1" Type="http://schemas.openxmlformats.org/officeDocument/2006/relationships/package" Target="../embeddings/Microsoft_Excel_Worksheet804.xlsx"/></Relationships>
</file>

<file path=ppt/charts/_rels/chartEx806.xml.rels><?xml version="1.0" encoding="UTF-8" standalone="yes"?>
<Relationships xmlns="http://schemas.openxmlformats.org/package/2006/relationships"><Relationship Id="rId3" Type="http://schemas.microsoft.com/office/2011/relationships/chartColorStyle" Target="colors806.xml"/><Relationship Id="rId2" Type="http://schemas.microsoft.com/office/2011/relationships/chartStyle" Target="style806.xml"/><Relationship Id="rId1" Type="http://schemas.openxmlformats.org/officeDocument/2006/relationships/package" Target="../embeddings/Microsoft_Excel_Worksheet805.xlsx"/></Relationships>
</file>

<file path=ppt/charts/_rels/chartEx807.xml.rels><?xml version="1.0" encoding="UTF-8" standalone="yes"?>
<Relationships xmlns="http://schemas.openxmlformats.org/package/2006/relationships"><Relationship Id="rId3" Type="http://schemas.microsoft.com/office/2011/relationships/chartColorStyle" Target="colors807.xml"/><Relationship Id="rId2" Type="http://schemas.microsoft.com/office/2011/relationships/chartStyle" Target="style807.xml"/><Relationship Id="rId1" Type="http://schemas.openxmlformats.org/officeDocument/2006/relationships/package" Target="../embeddings/Microsoft_Excel_Worksheet806.xlsx"/></Relationships>
</file>

<file path=ppt/charts/_rels/chartEx808.xml.rels><?xml version="1.0" encoding="UTF-8" standalone="yes"?>
<Relationships xmlns="http://schemas.openxmlformats.org/package/2006/relationships"><Relationship Id="rId3" Type="http://schemas.microsoft.com/office/2011/relationships/chartColorStyle" Target="colors808.xml"/><Relationship Id="rId2" Type="http://schemas.microsoft.com/office/2011/relationships/chartStyle" Target="style808.xml"/><Relationship Id="rId1" Type="http://schemas.openxmlformats.org/officeDocument/2006/relationships/package" Target="../embeddings/Microsoft_Excel_Worksheet807.xlsx"/></Relationships>
</file>

<file path=ppt/charts/_rels/chartEx809.xml.rels><?xml version="1.0" encoding="UTF-8" standalone="yes"?>
<Relationships xmlns="http://schemas.openxmlformats.org/package/2006/relationships"><Relationship Id="rId3" Type="http://schemas.microsoft.com/office/2011/relationships/chartColorStyle" Target="colors809.xml"/><Relationship Id="rId2" Type="http://schemas.microsoft.com/office/2011/relationships/chartStyle" Target="style809.xml"/><Relationship Id="rId1" Type="http://schemas.openxmlformats.org/officeDocument/2006/relationships/package" Target="../embeddings/Microsoft_Excel_Worksheet808.xlsx"/></Relationships>
</file>

<file path=ppt/charts/_rels/chartEx81.xml.rels><?xml version="1.0" encoding="UTF-8" standalone="yes"?>
<Relationships xmlns="http://schemas.openxmlformats.org/package/2006/relationships"><Relationship Id="rId3" Type="http://schemas.microsoft.com/office/2011/relationships/chartColorStyle" Target="colors81.xml"/><Relationship Id="rId2" Type="http://schemas.microsoft.com/office/2011/relationships/chartStyle" Target="style81.xml"/><Relationship Id="rId1" Type="http://schemas.openxmlformats.org/officeDocument/2006/relationships/package" Target="../embeddings/Microsoft_Excel_Worksheet80.xlsx"/></Relationships>
</file>

<file path=ppt/charts/_rels/chartEx810.xml.rels><?xml version="1.0" encoding="UTF-8" standalone="yes"?>
<Relationships xmlns="http://schemas.openxmlformats.org/package/2006/relationships"><Relationship Id="rId3" Type="http://schemas.microsoft.com/office/2011/relationships/chartColorStyle" Target="colors810.xml"/><Relationship Id="rId2" Type="http://schemas.microsoft.com/office/2011/relationships/chartStyle" Target="style810.xml"/><Relationship Id="rId1" Type="http://schemas.openxmlformats.org/officeDocument/2006/relationships/package" Target="../embeddings/Microsoft_Excel_Worksheet809.xlsx"/></Relationships>
</file>

<file path=ppt/charts/_rels/chartEx811.xml.rels><?xml version="1.0" encoding="UTF-8" standalone="yes"?>
<Relationships xmlns="http://schemas.openxmlformats.org/package/2006/relationships"><Relationship Id="rId3" Type="http://schemas.microsoft.com/office/2011/relationships/chartColorStyle" Target="colors811.xml"/><Relationship Id="rId2" Type="http://schemas.microsoft.com/office/2011/relationships/chartStyle" Target="style811.xml"/><Relationship Id="rId1" Type="http://schemas.openxmlformats.org/officeDocument/2006/relationships/package" Target="../embeddings/Microsoft_Excel_Worksheet810.xlsx"/></Relationships>
</file>

<file path=ppt/charts/_rels/chartEx812.xml.rels><?xml version="1.0" encoding="UTF-8" standalone="yes"?>
<Relationships xmlns="http://schemas.openxmlformats.org/package/2006/relationships"><Relationship Id="rId3" Type="http://schemas.microsoft.com/office/2011/relationships/chartColorStyle" Target="colors812.xml"/><Relationship Id="rId2" Type="http://schemas.microsoft.com/office/2011/relationships/chartStyle" Target="style812.xml"/><Relationship Id="rId1" Type="http://schemas.openxmlformats.org/officeDocument/2006/relationships/package" Target="../embeddings/Microsoft_Excel_Worksheet811.xlsx"/></Relationships>
</file>

<file path=ppt/charts/_rels/chartEx813.xml.rels><?xml version="1.0" encoding="UTF-8" standalone="yes"?>
<Relationships xmlns="http://schemas.openxmlformats.org/package/2006/relationships"><Relationship Id="rId3" Type="http://schemas.microsoft.com/office/2011/relationships/chartColorStyle" Target="colors813.xml"/><Relationship Id="rId2" Type="http://schemas.microsoft.com/office/2011/relationships/chartStyle" Target="style813.xml"/><Relationship Id="rId1" Type="http://schemas.openxmlformats.org/officeDocument/2006/relationships/package" Target="../embeddings/Microsoft_Excel_Worksheet812.xlsx"/></Relationships>
</file>

<file path=ppt/charts/_rels/chartEx814.xml.rels><?xml version="1.0" encoding="UTF-8" standalone="yes"?>
<Relationships xmlns="http://schemas.openxmlformats.org/package/2006/relationships"><Relationship Id="rId3" Type="http://schemas.microsoft.com/office/2011/relationships/chartColorStyle" Target="colors814.xml"/><Relationship Id="rId2" Type="http://schemas.microsoft.com/office/2011/relationships/chartStyle" Target="style814.xml"/><Relationship Id="rId1" Type="http://schemas.openxmlformats.org/officeDocument/2006/relationships/package" Target="../embeddings/Microsoft_Excel_Worksheet813.xlsx"/></Relationships>
</file>

<file path=ppt/charts/_rels/chartEx815.xml.rels><?xml version="1.0" encoding="UTF-8" standalone="yes"?>
<Relationships xmlns="http://schemas.openxmlformats.org/package/2006/relationships"><Relationship Id="rId3" Type="http://schemas.microsoft.com/office/2011/relationships/chartColorStyle" Target="colors815.xml"/><Relationship Id="rId2" Type="http://schemas.microsoft.com/office/2011/relationships/chartStyle" Target="style815.xml"/><Relationship Id="rId1" Type="http://schemas.openxmlformats.org/officeDocument/2006/relationships/package" Target="../embeddings/Microsoft_Excel_Worksheet814.xlsx"/></Relationships>
</file>

<file path=ppt/charts/_rels/chartEx816.xml.rels><?xml version="1.0" encoding="UTF-8" standalone="yes"?>
<Relationships xmlns="http://schemas.openxmlformats.org/package/2006/relationships"><Relationship Id="rId3" Type="http://schemas.microsoft.com/office/2011/relationships/chartColorStyle" Target="colors816.xml"/><Relationship Id="rId2" Type="http://schemas.microsoft.com/office/2011/relationships/chartStyle" Target="style816.xml"/><Relationship Id="rId1" Type="http://schemas.openxmlformats.org/officeDocument/2006/relationships/package" Target="../embeddings/Microsoft_Excel_Worksheet815.xlsx"/></Relationships>
</file>

<file path=ppt/charts/_rels/chartEx817.xml.rels><?xml version="1.0" encoding="UTF-8" standalone="yes"?>
<Relationships xmlns="http://schemas.openxmlformats.org/package/2006/relationships"><Relationship Id="rId3" Type="http://schemas.microsoft.com/office/2011/relationships/chartColorStyle" Target="colors817.xml"/><Relationship Id="rId2" Type="http://schemas.microsoft.com/office/2011/relationships/chartStyle" Target="style817.xml"/><Relationship Id="rId1" Type="http://schemas.openxmlformats.org/officeDocument/2006/relationships/package" Target="../embeddings/Microsoft_Excel_Worksheet816.xlsx"/></Relationships>
</file>

<file path=ppt/charts/_rels/chartEx818.xml.rels><?xml version="1.0" encoding="UTF-8" standalone="yes"?>
<Relationships xmlns="http://schemas.openxmlformats.org/package/2006/relationships"><Relationship Id="rId3" Type="http://schemas.microsoft.com/office/2011/relationships/chartColorStyle" Target="colors818.xml"/><Relationship Id="rId2" Type="http://schemas.microsoft.com/office/2011/relationships/chartStyle" Target="style818.xml"/><Relationship Id="rId1" Type="http://schemas.openxmlformats.org/officeDocument/2006/relationships/package" Target="../embeddings/Microsoft_Excel_Worksheet817.xlsx"/></Relationships>
</file>

<file path=ppt/charts/_rels/chartEx819.xml.rels><?xml version="1.0" encoding="UTF-8" standalone="yes"?>
<Relationships xmlns="http://schemas.openxmlformats.org/package/2006/relationships"><Relationship Id="rId3" Type="http://schemas.microsoft.com/office/2011/relationships/chartColorStyle" Target="colors819.xml"/><Relationship Id="rId2" Type="http://schemas.microsoft.com/office/2011/relationships/chartStyle" Target="style819.xml"/><Relationship Id="rId1" Type="http://schemas.openxmlformats.org/officeDocument/2006/relationships/package" Target="../embeddings/Microsoft_Excel_Worksheet818.xlsx"/></Relationships>
</file>

<file path=ppt/charts/_rels/chartEx82.xml.rels><?xml version="1.0" encoding="UTF-8" standalone="yes"?>
<Relationships xmlns="http://schemas.openxmlformats.org/package/2006/relationships"><Relationship Id="rId3" Type="http://schemas.microsoft.com/office/2011/relationships/chartColorStyle" Target="colors82.xml"/><Relationship Id="rId2" Type="http://schemas.microsoft.com/office/2011/relationships/chartStyle" Target="style82.xml"/><Relationship Id="rId1" Type="http://schemas.openxmlformats.org/officeDocument/2006/relationships/package" Target="../embeddings/Microsoft_Excel_Worksheet81.xlsx"/></Relationships>
</file>

<file path=ppt/charts/_rels/chartEx820.xml.rels><?xml version="1.0" encoding="UTF-8" standalone="yes"?>
<Relationships xmlns="http://schemas.openxmlformats.org/package/2006/relationships"><Relationship Id="rId3" Type="http://schemas.microsoft.com/office/2011/relationships/chartColorStyle" Target="colors820.xml"/><Relationship Id="rId2" Type="http://schemas.microsoft.com/office/2011/relationships/chartStyle" Target="style820.xml"/><Relationship Id="rId1" Type="http://schemas.openxmlformats.org/officeDocument/2006/relationships/package" Target="../embeddings/Microsoft_Excel_Worksheet819.xlsx"/></Relationships>
</file>

<file path=ppt/charts/_rels/chartEx821.xml.rels><?xml version="1.0" encoding="UTF-8" standalone="yes"?>
<Relationships xmlns="http://schemas.openxmlformats.org/package/2006/relationships"><Relationship Id="rId3" Type="http://schemas.microsoft.com/office/2011/relationships/chartColorStyle" Target="colors821.xml"/><Relationship Id="rId2" Type="http://schemas.microsoft.com/office/2011/relationships/chartStyle" Target="style821.xml"/><Relationship Id="rId1" Type="http://schemas.openxmlformats.org/officeDocument/2006/relationships/package" Target="../embeddings/Microsoft_Excel_Worksheet820.xlsx"/></Relationships>
</file>

<file path=ppt/charts/_rels/chartEx822.xml.rels><?xml version="1.0" encoding="UTF-8" standalone="yes"?>
<Relationships xmlns="http://schemas.openxmlformats.org/package/2006/relationships"><Relationship Id="rId3" Type="http://schemas.microsoft.com/office/2011/relationships/chartColorStyle" Target="colors822.xml"/><Relationship Id="rId2" Type="http://schemas.microsoft.com/office/2011/relationships/chartStyle" Target="style822.xml"/><Relationship Id="rId1" Type="http://schemas.openxmlformats.org/officeDocument/2006/relationships/package" Target="../embeddings/Microsoft_Excel_Worksheet821.xlsx"/></Relationships>
</file>

<file path=ppt/charts/_rels/chartEx823.xml.rels><?xml version="1.0" encoding="UTF-8" standalone="yes"?>
<Relationships xmlns="http://schemas.openxmlformats.org/package/2006/relationships"><Relationship Id="rId3" Type="http://schemas.microsoft.com/office/2011/relationships/chartColorStyle" Target="colors823.xml"/><Relationship Id="rId2" Type="http://schemas.microsoft.com/office/2011/relationships/chartStyle" Target="style823.xml"/><Relationship Id="rId1" Type="http://schemas.openxmlformats.org/officeDocument/2006/relationships/package" Target="../embeddings/Microsoft_Excel_Worksheet822.xlsx"/></Relationships>
</file>

<file path=ppt/charts/_rels/chartEx824.xml.rels><?xml version="1.0" encoding="UTF-8" standalone="yes"?>
<Relationships xmlns="http://schemas.openxmlformats.org/package/2006/relationships"><Relationship Id="rId3" Type="http://schemas.microsoft.com/office/2011/relationships/chartColorStyle" Target="colors824.xml"/><Relationship Id="rId2" Type="http://schemas.microsoft.com/office/2011/relationships/chartStyle" Target="style824.xml"/><Relationship Id="rId1" Type="http://schemas.openxmlformats.org/officeDocument/2006/relationships/package" Target="../embeddings/Microsoft_Excel_Worksheet823.xlsx"/></Relationships>
</file>

<file path=ppt/charts/_rels/chartEx825.xml.rels><?xml version="1.0" encoding="UTF-8" standalone="yes"?>
<Relationships xmlns="http://schemas.openxmlformats.org/package/2006/relationships"><Relationship Id="rId3" Type="http://schemas.microsoft.com/office/2011/relationships/chartColorStyle" Target="colors825.xml"/><Relationship Id="rId2" Type="http://schemas.microsoft.com/office/2011/relationships/chartStyle" Target="style825.xml"/><Relationship Id="rId1" Type="http://schemas.openxmlformats.org/officeDocument/2006/relationships/package" Target="../embeddings/Microsoft_Excel_Worksheet824.xlsx"/></Relationships>
</file>

<file path=ppt/charts/_rels/chartEx826.xml.rels><?xml version="1.0" encoding="UTF-8" standalone="yes"?>
<Relationships xmlns="http://schemas.openxmlformats.org/package/2006/relationships"><Relationship Id="rId3" Type="http://schemas.microsoft.com/office/2011/relationships/chartColorStyle" Target="colors826.xml"/><Relationship Id="rId2" Type="http://schemas.microsoft.com/office/2011/relationships/chartStyle" Target="style826.xml"/><Relationship Id="rId1" Type="http://schemas.openxmlformats.org/officeDocument/2006/relationships/package" Target="../embeddings/Microsoft_Excel_Worksheet825.xlsx"/></Relationships>
</file>

<file path=ppt/charts/_rels/chartEx827.xml.rels><?xml version="1.0" encoding="UTF-8" standalone="yes"?>
<Relationships xmlns="http://schemas.openxmlformats.org/package/2006/relationships"><Relationship Id="rId3" Type="http://schemas.microsoft.com/office/2011/relationships/chartColorStyle" Target="colors827.xml"/><Relationship Id="rId2" Type="http://schemas.microsoft.com/office/2011/relationships/chartStyle" Target="style827.xml"/><Relationship Id="rId1" Type="http://schemas.openxmlformats.org/officeDocument/2006/relationships/package" Target="../embeddings/Microsoft_Excel_Worksheet826.xlsx"/></Relationships>
</file>

<file path=ppt/charts/_rels/chartEx828.xml.rels><?xml version="1.0" encoding="UTF-8" standalone="yes"?>
<Relationships xmlns="http://schemas.openxmlformats.org/package/2006/relationships"><Relationship Id="rId3" Type="http://schemas.microsoft.com/office/2011/relationships/chartColorStyle" Target="colors828.xml"/><Relationship Id="rId2" Type="http://schemas.microsoft.com/office/2011/relationships/chartStyle" Target="style828.xml"/><Relationship Id="rId1" Type="http://schemas.openxmlformats.org/officeDocument/2006/relationships/package" Target="../embeddings/Microsoft_Excel_Worksheet827.xlsx"/></Relationships>
</file>

<file path=ppt/charts/_rels/chartEx829.xml.rels><?xml version="1.0" encoding="UTF-8" standalone="yes"?>
<Relationships xmlns="http://schemas.openxmlformats.org/package/2006/relationships"><Relationship Id="rId3" Type="http://schemas.microsoft.com/office/2011/relationships/chartColorStyle" Target="colors829.xml"/><Relationship Id="rId2" Type="http://schemas.microsoft.com/office/2011/relationships/chartStyle" Target="style829.xml"/><Relationship Id="rId1" Type="http://schemas.openxmlformats.org/officeDocument/2006/relationships/package" Target="../embeddings/Microsoft_Excel_Worksheet828.xlsx"/></Relationships>
</file>

<file path=ppt/charts/_rels/chartEx83.xml.rels><?xml version="1.0" encoding="UTF-8" standalone="yes"?>
<Relationships xmlns="http://schemas.openxmlformats.org/package/2006/relationships"><Relationship Id="rId3" Type="http://schemas.microsoft.com/office/2011/relationships/chartColorStyle" Target="colors83.xml"/><Relationship Id="rId2" Type="http://schemas.microsoft.com/office/2011/relationships/chartStyle" Target="style83.xml"/><Relationship Id="rId1" Type="http://schemas.openxmlformats.org/officeDocument/2006/relationships/package" Target="../embeddings/Microsoft_Excel_Worksheet82.xlsx"/></Relationships>
</file>

<file path=ppt/charts/_rels/chartEx830.xml.rels><?xml version="1.0" encoding="UTF-8" standalone="yes"?>
<Relationships xmlns="http://schemas.openxmlformats.org/package/2006/relationships"><Relationship Id="rId3" Type="http://schemas.microsoft.com/office/2011/relationships/chartColorStyle" Target="colors830.xml"/><Relationship Id="rId2" Type="http://schemas.microsoft.com/office/2011/relationships/chartStyle" Target="style830.xml"/><Relationship Id="rId1" Type="http://schemas.openxmlformats.org/officeDocument/2006/relationships/package" Target="../embeddings/Microsoft_Excel_Worksheet829.xlsx"/></Relationships>
</file>

<file path=ppt/charts/_rels/chartEx831.xml.rels><?xml version="1.0" encoding="UTF-8" standalone="yes"?>
<Relationships xmlns="http://schemas.openxmlformats.org/package/2006/relationships"><Relationship Id="rId3" Type="http://schemas.microsoft.com/office/2011/relationships/chartColorStyle" Target="colors831.xml"/><Relationship Id="rId2" Type="http://schemas.microsoft.com/office/2011/relationships/chartStyle" Target="style831.xml"/><Relationship Id="rId1" Type="http://schemas.openxmlformats.org/officeDocument/2006/relationships/package" Target="../embeddings/Microsoft_Excel_Worksheet830.xlsx"/></Relationships>
</file>

<file path=ppt/charts/_rels/chartEx832.xml.rels><?xml version="1.0" encoding="UTF-8" standalone="yes"?>
<Relationships xmlns="http://schemas.openxmlformats.org/package/2006/relationships"><Relationship Id="rId3" Type="http://schemas.microsoft.com/office/2011/relationships/chartColorStyle" Target="colors832.xml"/><Relationship Id="rId2" Type="http://schemas.microsoft.com/office/2011/relationships/chartStyle" Target="style832.xml"/><Relationship Id="rId1" Type="http://schemas.openxmlformats.org/officeDocument/2006/relationships/package" Target="../embeddings/Microsoft_Excel_Worksheet831.xlsx"/></Relationships>
</file>

<file path=ppt/charts/_rels/chartEx833.xml.rels><?xml version="1.0" encoding="UTF-8" standalone="yes"?>
<Relationships xmlns="http://schemas.openxmlformats.org/package/2006/relationships"><Relationship Id="rId3" Type="http://schemas.microsoft.com/office/2011/relationships/chartColorStyle" Target="colors833.xml"/><Relationship Id="rId2" Type="http://schemas.microsoft.com/office/2011/relationships/chartStyle" Target="style833.xml"/><Relationship Id="rId1" Type="http://schemas.openxmlformats.org/officeDocument/2006/relationships/package" Target="../embeddings/Microsoft_Excel_Worksheet832.xlsx"/></Relationships>
</file>

<file path=ppt/charts/_rels/chartEx834.xml.rels><?xml version="1.0" encoding="UTF-8" standalone="yes"?>
<Relationships xmlns="http://schemas.openxmlformats.org/package/2006/relationships"><Relationship Id="rId3" Type="http://schemas.microsoft.com/office/2011/relationships/chartColorStyle" Target="colors834.xml"/><Relationship Id="rId2" Type="http://schemas.microsoft.com/office/2011/relationships/chartStyle" Target="style834.xml"/><Relationship Id="rId1" Type="http://schemas.openxmlformats.org/officeDocument/2006/relationships/package" Target="../embeddings/Microsoft_Excel_Worksheet833.xlsx"/></Relationships>
</file>

<file path=ppt/charts/_rels/chartEx835.xml.rels><?xml version="1.0" encoding="UTF-8" standalone="yes"?>
<Relationships xmlns="http://schemas.openxmlformats.org/package/2006/relationships"><Relationship Id="rId3" Type="http://schemas.microsoft.com/office/2011/relationships/chartColorStyle" Target="colors835.xml"/><Relationship Id="rId2" Type="http://schemas.microsoft.com/office/2011/relationships/chartStyle" Target="style835.xml"/><Relationship Id="rId1" Type="http://schemas.openxmlformats.org/officeDocument/2006/relationships/package" Target="../embeddings/Microsoft_Excel_Worksheet834.xlsx"/></Relationships>
</file>

<file path=ppt/charts/_rels/chartEx836.xml.rels><?xml version="1.0" encoding="UTF-8" standalone="yes"?>
<Relationships xmlns="http://schemas.openxmlformats.org/package/2006/relationships"><Relationship Id="rId3" Type="http://schemas.microsoft.com/office/2011/relationships/chartColorStyle" Target="colors836.xml"/><Relationship Id="rId2" Type="http://schemas.microsoft.com/office/2011/relationships/chartStyle" Target="style836.xml"/><Relationship Id="rId1" Type="http://schemas.openxmlformats.org/officeDocument/2006/relationships/package" Target="../embeddings/Microsoft_Excel_Worksheet835.xlsx"/></Relationships>
</file>

<file path=ppt/charts/_rels/chartEx837.xml.rels><?xml version="1.0" encoding="UTF-8" standalone="yes"?>
<Relationships xmlns="http://schemas.openxmlformats.org/package/2006/relationships"><Relationship Id="rId3" Type="http://schemas.microsoft.com/office/2011/relationships/chartColorStyle" Target="colors837.xml"/><Relationship Id="rId2" Type="http://schemas.microsoft.com/office/2011/relationships/chartStyle" Target="style837.xml"/><Relationship Id="rId1" Type="http://schemas.openxmlformats.org/officeDocument/2006/relationships/package" Target="../embeddings/Microsoft_Excel_Worksheet836.xlsx"/></Relationships>
</file>

<file path=ppt/charts/_rels/chartEx838.xml.rels><?xml version="1.0" encoding="UTF-8" standalone="yes"?>
<Relationships xmlns="http://schemas.openxmlformats.org/package/2006/relationships"><Relationship Id="rId3" Type="http://schemas.microsoft.com/office/2011/relationships/chartColorStyle" Target="colors838.xml"/><Relationship Id="rId2" Type="http://schemas.microsoft.com/office/2011/relationships/chartStyle" Target="style838.xml"/><Relationship Id="rId1" Type="http://schemas.openxmlformats.org/officeDocument/2006/relationships/package" Target="../embeddings/Microsoft_Excel_Worksheet837.xlsx"/></Relationships>
</file>

<file path=ppt/charts/_rels/chartEx839.xml.rels><?xml version="1.0" encoding="UTF-8" standalone="yes"?>
<Relationships xmlns="http://schemas.openxmlformats.org/package/2006/relationships"><Relationship Id="rId3" Type="http://schemas.microsoft.com/office/2011/relationships/chartColorStyle" Target="colors839.xml"/><Relationship Id="rId2" Type="http://schemas.microsoft.com/office/2011/relationships/chartStyle" Target="style839.xml"/><Relationship Id="rId1" Type="http://schemas.openxmlformats.org/officeDocument/2006/relationships/package" Target="../embeddings/Microsoft_Excel_Worksheet838.xlsx"/></Relationships>
</file>

<file path=ppt/charts/_rels/chartEx84.xml.rels><?xml version="1.0" encoding="UTF-8" standalone="yes"?>
<Relationships xmlns="http://schemas.openxmlformats.org/package/2006/relationships"><Relationship Id="rId3" Type="http://schemas.microsoft.com/office/2011/relationships/chartColorStyle" Target="colors84.xml"/><Relationship Id="rId2" Type="http://schemas.microsoft.com/office/2011/relationships/chartStyle" Target="style84.xml"/><Relationship Id="rId1" Type="http://schemas.openxmlformats.org/officeDocument/2006/relationships/package" Target="../embeddings/Microsoft_Excel_Worksheet83.xlsx"/></Relationships>
</file>

<file path=ppt/charts/_rels/chartEx840.xml.rels><?xml version="1.0" encoding="UTF-8" standalone="yes"?>
<Relationships xmlns="http://schemas.openxmlformats.org/package/2006/relationships"><Relationship Id="rId3" Type="http://schemas.microsoft.com/office/2011/relationships/chartColorStyle" Target="colors840.xml"/><Relationship Id="rId2" Type="http://schemas.microsoft.com/office/2011/relationships/chartStyle" Target="style840.xml"/><Relationship Id="rId1" Type="http://schemas.openxmlformats.org/officeDocument/2006/relationships/package" Target="../embeddings/Microsoft_Excel_Worksheet839.xlsx"/></Relationships>
</file>

<file path=ppt/charts/_rels/chartEx841.xml.rels><?xml version="1.0" encoding="UTF-8" standalone="yes"?>
<Relationships xmlns="http://schemas.openxmlformats.org/package/2006/relationships"><Relationship Id="rId3" Type="http://schemas.microsoft.com/office/2011/relationships/chartColorStyle" Target="colors841.xml"/><Relationship Id="rId2" Type="http://schemas.microsoft.com/office/2011/relationships/chartStyle" Target="style841.xml"/><Relationship Id="rId1" Type="http://schemas.openxmlformats.org/officeDocument/2006/relationships/package" Target="../embeddings/Microsoft_Excel_Worksheet840.xlsx"/></Relationships>
</file>

<file path=ppt/charts/_rels/chartEx842.xml.rels><?xml version="1.0" encoding="UTF-8" standalone="yes"?>
<Relationships xmlns="http://schemas.openxmlformats.org/package/2006/relationships"><Relationship Id="rId3" Type="http://schemas.microsoft.com/office/2011/relationships/chartColorStyle" Target="colors842.xml"/><Relationship Id="rId2" Type="http://schemas.microsoft.com/office/2011/relationships/chartStyle" Target="style842.xml"/><Relationship Id="rId1" Type="http://schemas.openxmlformats.org/officeDocument/2006/relationships/package" Target="../embeddings/Microsoft_Excel_Worksheet841.xlsx"/></Relationships>
</file>

<file path=ppt/charts/_rels/chartEx843.xml.rels><?xml version="1.0" encoding="UTF-8" standalone="yes"?>
<Relationships xmlns="http://schemas.openxmlformats.org/package/2006/relationships"><Relationship Id="rId3" Type="http://schemas.microsoft.com/office/2011/relationships/chartColorStyle" Target="colors843.xml"/><Relationship Id="rId2" Type="http://schemas.microsoft.com/office/2011/relationships/chartStyle" Target="style843.xml"/><Relationship Id="rId1" Type="http://schemas.openxmlformats.org/officeDocument/2006/relationships/package" Target="../embeddings/Microsoft_Excel_Worksheet842.xlsx"/></Relationships>
</file>

<file path=ppt/charts/_rels/chartEx844.xml.rels><?xml version="1.0" encoding="UTF-8" standalone="yes"?>
<Relationships xmlns="http://schemas.openxmlformats.org/package/2006/relationships"><Relationship Id="rId3" Type="http://schemas.microsoft.com/office/2011/relationships/chartColorStyle" Target="colors844.xml"/><Relationship Id="rId2" Type="http://schemas.microsoft.com/office/2011/relationships/chartStyle" Target="style844.xml"/><Relationship Id="rId1" Type="http://schemas.openxmlformats.org/officeDocument/2006/relationships/package" Target="../embeddings/Microsoft_Excel_Worksheet843.xlsx"/></Relationships>
</file>

<file path=ppt/charts/_rels/chartEx845.xml.rels><?xml version="1.0" encoding="UTF-8" standalone="yes"?>
<Relationships xmlns="http://schemas.openxmlformats.org/package/2006/relationships"><Relationship Id="rId3" Type="http://schemas.microsoft.com/office/2011/relationships/chartColorStyle" Target="colors845.xml"/><Relationship Id="rId2" Type="http://schemas.microsoft.com/office/2011/relationships/chartStyle" Target="style845.xml"/><Relationship Id="rId1" Type="http://schemas.openxmlformats.org/officeDocument/2006/relationships/package" Target="../embeddings/Microsoft_Excel_Worksheet844.xlsx"/></Relationships>
</file>

<file path=ppt/charts/_rels/chartEx846.xml.rels><?xml version="1.0" encoding="UTF-8" standalone="yes"?>
<Relationships xmlns="http://schemas.openxmlformats.org/package/2006/relationships"><Relationship Id="rId3" Type="http://schemas.microsoft.com/office/2011/relationships/chartColorStyle" Target="colors846.xml"/><Relationship Id="rId2" Type="http://schemas.microsoft.com/office/2011/relationships/chartStyle" Target="style846.xml"/><Relationship Id="rId1" Type="http://schemas.openxmlformats.org/officeDocument/2006/relationships/package" Target="../embeddings/Microsoft_Excel_Worksheet845.xlsx"/></Relationships>
</file>

<file path=ppt/charts/_rels/chartEx847.xml.rels><?xml version="1.0" encoding="UTF-8" standalone="yes"?>
<Relationships xmlns="http://schemas.openxmlformats.org/package/2006/relationships"><Relationship Id="rId3" Type="http://schemas.microsoft.com/office/2011/relationships/chartColorStyle" Target="colors847.xml"/><Relationship Id="rId2" Type="http://schemas.microsoft.com/office/2011/relationships/chartStyle" Target="style847.xml"/><Relationship Id="rId1" Type="http://schemas.openxmlformats.org/officeDocument/2006/relationships/package" Target="../embeddings/Microsoft_Excel_Worksheet846.xlsx"/></Relationships>
</file>

<file path=ppt/charts/_rels/chartEx848.xml.rels><?xml version="1.0" encoding="UTF-8" standalone="yes"?>
<Relationships xmlns="http://schemas.openxmlformats.org/package/2006/relationships"><Relationship Id="rId3" Type="http://schemas.microsoft.com/office/2011/relationships/chartColorStyle" Target="colors848.xml"/><Relationship Id="rId2" Type="http://schemas.microsoft.com/office/2011/relationships/chartStyle" Target="style848.xml"/><Relationship Id="rId1" Type="http://schemas.openxmlformats.org/officeDocument/2006/relationships/package" Target="../embeddings/Microsoft_Excel_Worksheet847.xlsx"/></Relationships>
</file>

<file path=ppt/charts/_rels/chartEx849.xml.rels><?xml version="1.0" encoding="UTF-8" standalone="yes"?>
<Relationships xmlns="http://schemas.openxmlformats.org/package/2006/relationships"><Relationship Id="rId3" Type="http://schemas.microsoft.com/office/2011/relationships/chartColorStyle" Target="colors849.xml"/><Relationship Id="rId2" Type="http://schemas.microsoft.com/office/2011/relationships/chartStyle" Target="style849.xml"/><Relationship Id="rId1" Type="http://schemas.openxmlformats.org/officeDocument/2006/relationships/package" Target="../embeddings/Microsoft_Excel_Worksheet848.xlsx"/></Relationships>
</file>

<file path=ppt/charts/_rels/chartEx85.xml.rels><?xml version="1.0" encoding="UTF-8" standalone="yes"?>
<Relationships xmlns="http://schemas.openxmlformats.org/package/2006/relationships"><Relationship Id="rId3" Type="http://schemas.microsoft.com/office/2011/relationships/chartColorStyle" Target="colors85.xml"/><Relationship Id="rId2" Type="http://schemas.microsoft.com/office/2011/relationships/chartStyle" Target="style85.xml"/><Relationship Id="rId1" Type="http://schemas.openxmlformats.org/officeDocument/2006/relationships/package" Target="../embeddings/Microsoft_Excel_Worksheet84.xlsx"/></Relationships>
</file>

<file path=ppt/charts/_rels/chartEx850.xml.rels><?xml version="1.0" encoding="UTF-8" standalone="yes"?>
<Relationships xmlns="http://schemas.openxmlformats.org/package/2006/relationships"><Relationship Id="rId3" Type="http://schemas.microsoft.com/office/2011/relationships/chartColorStyle" Target="colors850.xml"/><Relationship Id="rId2" Type="http://schemas.microsoft.com/office/2011/relationships/chartStyle" Target="style850.xml"/><Relationship Id="rId1" Type="http://schemas.openxmlformats.org/officeDocument/2006/relationships/package" Target="../embeddings/Microsoft_Excel_Worksheet849.xlsx"/></Relationships>
</file>

<file path=ppt/charts/_rels/chartEx851.xml.rels><?xml version="1.0" encoding="UTF-8" standalone="yes"?>
<Relationships xmlns="http://schemas.openxmlformats.org/package/2006/relationships"><Relationship Id="rId3" Type="http://schemas.microsoft.com/office/2011/relationships/chartColorStyle" Target="colors851.xml"/><Relationship Id="rId2" Type="http://schemas.microsoft.com/office/2011/relationships/chartStyle" Target="style851.xml"/><Relationship Id="rId1" Type="http://schemas.openxmlformats.org/officeDocument/2006/relationships/package" Target="../embeddings/Microsoft_Excel_Worksheet850.xlsx"/></Relationships>
</file>

<file path=ppt/charts/_rels/chartEx852.xml.rels><?xml version="1.0" encoding="UTF-8" standalone="yes"?>
<Relationships xmlns="http://schemas.openxmlformats.org/package/2006/relationships"><Relationship Id="rId3" Type="http://schemas.microsoft.com/office/2011/relationships/chartColorStyle" Target="colors852.xml"/><Relationship Id="rId2" Type="http://schemas.microsoft.com/office/2011/relationships/chartStyle" Target="style852.xml"/><Relationship Id="rId1" Type="http://schemas.openxmlformats.org/officeDocument/2006/relationships/package" Target="../embeddings/Microsoft_Excel_Worksheet851.xlsx"/></Relationships>
</file>

<file path=ppt/charts/_rels/chartEx853.xml.rels><?xml version="1.0" encoding="UTF-8" standalone="yes"?>
<Relationships xmlns="http://schemas.openxmlformats.org/package/2006/relationships"><Relationship Id="rId3" Type="http://schemas.microsoft.com/office/2011/relationships/chartColorStyle" Target="colors853.xml"/><Relationship Id="rId2" Type="http://schemas.microsoft.com/office/2011/relationships/chartStyle" Target="style853.xml"/><Relationship Id="rId1" Type="http://schemas.openxmlformats.org/officeDocument/2006/relationships/package" Target="../embeddings/Microsoft_Excel_Worksheet852.xlsx"/></Relationships>
</file>

<file path=ppt/charts/_rels/chartEx854.xml.rels><?xml version="1.0" encoding="UTF-8" standalone="yes"?>
<Relationships xmlns="http://schemas.openxmlformats.org/package/2006/relationships"><Relationship Id="rId3" Type="http://schemas.microsoft.com/office/2011/relationships/chartColorStyle" Target="colors854.xml"/><Relationship Id="rId2" Type="http://schemas.microsoft.com/office/2011/relationships/chartStyle" Target="style854.xml"/><Relationship Id="rId1" Type="http://schemas.openxmlformats.org/officeDocument/2006/relationships/package" Target="../embeddings/Microsoft_Excel_Worksheet853.xlsx"/></Relationships>
</file>

<file path=ppt/charts/_rels/chartEx855.xml.rels><?xml version="1.0" encoding="UTF-8" standalone="yes"?>
<Relationships xmlns="http://schemas.openxmlformats.org/package/2006/relationships"><Relationship Id="rId3" Type="http://schemas.microsoft.com/office/2011/relationships/chartColorStyle" Target="colors855.xml"/><Relationship Id="rId2" Type="http://schemas.microsoft.com/office/2011/relationships/chartStyle" Target="style855.xml"/><Relationship Id="rId1" Type="http://schemas.openxmlformats.org/officeDocument/2006/relationships/package" Target="../embeddings/Microsoft_Excel_Worksheet854.xlsx"/></Relationships>
</file>

<file path=ppt/charts/_rels/chartEx856.xml.rels><?xml version="1.0" encoding="UTF-8" standalone="yes"?>
<Relationships xmlns="http://schemas.openxmlformats.org/package/2006/relationships"><Relationship Id="rId3" Type="http://schemas.microsoft.com/office/2011/relationships/chartColorStyle" Target="colors856.xml"/><Relationship Id="rId2" Type="http://schemas.microsoft.com/office/2011/relationships/chartStyle" Target="style856.xml"/><Relationship Id="rId1" Type="http://schemas.openxmlformats.org/officeDocument/2006/relationships/package" Target="../embeddings/Microsoft_Excel_Worksheet855.xlsx"/></Relationships>
</file>

<file path=ppt/charts/_rels/chartEx857.xml.rels><?xml version="1.0" encoding="UTF-8" standalone="yes"?>
<Relationships xmlns="http://schemas.openxmlformats.org/package/2006/relationships"><Relationship Id="rId3" Type="http://schemas.microsoft.com/office/2011/relationships/chartColorStyle" Target="colors857.xml"/><Relationship Id="rId2" Type="http://schemas.microsoft.com/office/2011/relationships/chartStyle" Target="style857.xml"/><Relationship Id="rId1" Type="http://schemas.openxmlformats.org/officeDocument/2006/relationships/package" Target="../embeddings/Microsoft_Excel_Worksheet856.xlsx"/></Relationships>
</file>

<file path=ppt/charts/_rels/chartEx858.xml.rels><?xml version="1.0" encoding="UTF-8" standalone="yes"?>
<Relationships xmlns="http://schemas.openxmlformats.org/package/2006/relationships"><Relationship Id="rId3" Type="http://schemas.microsoft.com/office/2011/relationships/chartColorStyle" Target="colors858.xml"/><Relationship Id="rId2" Type="http://schemas.microsoft.com/office/2011/relationships/chartStyle" Target="style858.xml"/><Relationship Id="rId1" Type="http://schemas.openxmlformats.org/officeDocument/2006/relationships/package" Target="../embeddings/Microsoft_Excel_Worksheet857.xlsx"/></Relationships>
</file>

<file path=ppt/charts/_rels/chartEx859.xml.rels><?xml version="1.0" encoding="UTF-8" standalone="yes"?>
<Relationships xmlns="http://schemas.openxmlformats.org/package/2006/relationships"><Relationship Id="rId3" Type="http://schemas.microsoft.com/office/2011/relationships/chartColorStyle" Target="colors859.xml"/><Relationship Id="rId2" Type="http://schemas.microsoft.com/office/2011/relationships/chartStyle" Target="style859.xml"/><Relationship Id="rId1" Type="http://schemas.openxmlformats.org/officeDocument/2006/relationships/package" Target="../embeddings/Microsoft_Excel_Worksheet858.xlsx"/></Relationships>
</file>

<file path=ppt/charts/_rels/chartEx86.xml.rels><?xml version="1.0" encoding="UTF-8" standalone="yes"?>
<Relationships xmlns="http://schemas.openxmlformats.org/package/2006/relationships"><Relationship Id="rId3" Type="http://schemas.microsoft.com/office/2011/relationships/chartColorStyle" Target="colors86.xml"/><Relationship Id="rId2" Type="http://schemas.microsoft.com/office/2011/relationships/chartStyle" Target="style86.xml"/><Relationship Id="rId1" Type="http://schemas.openxmlformats.org/officeDocument/2006/relationships/package" Target="../embeddings/Microsoft_Excel_Worksheet85.xlsx"/></Relationships>
</file>

<file path=ppt/charts/_rels/chartEx860.xml.rels><?xml version="1.0" encoding="UTF-8" standalone="yes"?>
<Relationships xmlns="http://schemas.openxmlformats.org/package/2006/relationships"><Relationship Id="rId3" Type="http://schemas.microsoft.com/office/2011/relationships/chartColorStyle" Target="colors860.xml"/><Relationship Id="rId2" Type="http://schemas.microsoft.com/office/2011/relationships/chartStyle" Target="style860.xml"/><Relationship Id="rId1" Type="http://schemas.openxmlformats.org/officeDocument/2006/relationships/package" Target="../embeddings/Microsoft_Excel_Worksheet859.xlsx"/></Relationships>
</file>

<file path=ppt/charts/_rels/chartEx861.xml.rels><?xml version="1.0" encoding="UTF-8" standalone="yes"?>
<Relationships xmlns="http://schemas.openxmlformats.org/package/2006/relationships"><Relationship Id="rId3" Type="http://schemas.microsoft.com/office/2011/relationships/chartColorStyle" Target="colors861.xml"/><Relationship Id="rId2" Type="http://schemas.microsoft.com/office/2011/relationships/chartStyle" Target="style861.xml"/><Relationship Id="rId1" Type="http://schemas.openxmlformats.org/officeDocument/2006/relationships/package" Target="../embeddings/Microsoft_Excel_Worksheet860.xlsx"/></Relationships>
</file>

<file path=ppt/charts/_rels/chartEx862.xml.rels><?xml version="1.0" encoding="UTF-8" standalone="yes"?>
<Relationships xmlns="http://schemas.openxmlformats.org/package/2006/relationships"><Relationship Id="rId3" Type="http://schemas.microsoft.com/office/2011/relationships/chartColorStyle" Target="colors862.xml"/><Relationship Id="rId2" Type="http://schemas.microsoft.com/office/2011/relationships/chartStyle" Target="style862.xml"/><Relationship Id="rId1" Type="http://schemas.openxmlformats.org/officeDocument/2006/relationships/package" Target="../embeddings/Microsoft_Excel_Worksheet861.xlsx"/></Relationships>
</file>

<file path=ppt/charts/_rels/chartEx863.xml.rels><?xml version="1.0" encoding="UTF-8" standalone="yes"?>
<Relationships xmlns="http://schemas.openxmlformats.org/package/2006/relationships"><Relationship Id="rId3" Type="http://schemas.microsoft.com/office/2011/relationships/chartColorStyle" Target="colors863.xml"/><Relationship Id="rId2" Type="http://schemas.microsoft.com/office/2011/relationships/chartStyle" Target="style863.xml"/><Relationship Id="rId1" Type="http://schemas.openxmlformats.org/officeDocument/2006/relationships/package" Target="../embeddings/Microsoft_Excel_Worksheet862.xlsx"/></Relationships>
</file>

<file path=ppt/charts/_rels/chartEx864.xml.rels><?xml version="1.0" encoding="UTF-8" standalone="yes"?>
<Relationships xmlns="http://schemas.openxmlformats.org/package/2006/relationships"><Relationship Id="rId3" Type="http://schemas.microsoft.com/office/2011/relationships/chartColorStyle" Target="colors864.xml"/><Relationship Id="rId2" Type="http://schemas.microsoft.com/office/2011/relationships/chartStyle" Target="style864.xml"/><Relationship Id="rId1" Type="http://schemas.openxmlformats.org/officeDocument/2006/relationships/package" Target="../embeddings/Microsoft_Excel_Worksheet863.xlsx"/></Relationships>
</file>

<file path=ppt/charts/_rels/chartEx865.xml.rels><?xml version="1.0" encoding="UTF-8" standalone="yes"?>
<Relationships xmlns="http://schemas.openxmlformats.org/package/2006/relationships"><Relationship Id="rId3" Type="http://schemas.microsoft.com/office/2011/relationships/chartColorStyle" Target="colors865.xml"/><Relationship Id="rId2" Type="http://schemas.microsoft.com/office/2011/relationships/chartStyle" Target="style865.xml"/><Relationship Id="rId1" Type="http://schemas.openxmlformats.org/officeDocument/2006/relationships/package" Target="../embeddings/Microsoft_Excel_Worksheet864.xlsx"/></Relationships>
</file>

<file path=ppt/charts/_rels/chartEx866.xml.rels><?xml version="1.0" encoding="UTF-8" standalone="yes"?>
<Relationships xmlns="http://schemas.openxmlformats.org/package/2006/relationships"><Relationship Id="rId3" Type="http://schemas.microsoft.com/office/2011/relationships/chartColorStyle" Target="colors866.xml"/><Relationship Id="rId2" Type="http://schemas.microsoft.com/office/2011/relationships/chartStyle" Target="style866.xml"/><Relationship Id="rId1" Type="http://schemas.openxmlformats.org/officeDocument/2006/relationships/package" Target="../embeddings/Microsoft_Excel_Worksheet865.xlsx"/></Relationships>
</file>

<file path=ppt/charts/_rels/chartEx867.xml.rels><?xml version="1.0" encoding="UTF-8" standalone="yes"?>
<Relationships xmlns="http://schemas.openxmlformats.org/package/2006/relationships"><Relationship Id="rId3" Type="http://schemas.microsoft.com/office/2011/relationships/chartColorStyle" Target="colors867.xml"/><Relationship Id="rId2" Type="http://schemas.microsoft.com/office/2011/relationships/chartStyle" Target="style867.xml"/><Relationship Id="rId1" Type="http://schemas.openxmlformats.org/officeDocument/2006/relationships/package" Target="../embeddings/Microsoft_Excel_Worksheet866.xlsx"/></Relationships>
</file>

<file path=ppt/charts/_rels/chartEx868.xml.rels><?xml version="1.0" encoding="UTF-8" standalone="yes"?>
<Relationships xmlns="http://schemas.openxmlformats.org/package/2006/relationships"><Relationship Id="rId3" Type="http://schemas.microsoft.com/office/2011/relationships/chartColorStyle" Target="colors868.xml"/><Relationship Id="rId2" Type="http://schemas.microsoft.com/office/2011/relationships/chartStyle" Target="style868.xml"/><Relationship Id="rId1" Type="http://schemas.openxmlformats.org/officeDocument/2006/relationships/package" Target="../embeddings/Microsoft_Excel_Worksheet867.xlsx"/></Relationships>
</file>

<file path=ppt/charts/_rels/chartEx869.xml.rels><?xml version="1.0" encoding="UTF-8" standalone="yes"?>
<Relationships xmlns="http://schemas.openxmlformats.org/package/2006/relationships"><Relationship Id="rId3" Type="http://schemas.microsoft.com/office/2011/relationships/chartColorStyle" Target="colors869.xml"/><Relationship Id="rId2" Type="http://schemas.microsoft.com/office/2011/relationships/chartStyle" Target="style869.xml"/><Relationship Id="rId1" Type="http://schemas.openxmlformats.org/officeDocument/2006/relationships/package" Target="../embeddings/Microsoft_Excel_Worksheet868.xlsx"/></Relationships>
</file>

<file path=ppt/charts/_rels/chartEx87.xml.rels><?xml version="1.0" encoding="UTF-8" standalone="yes"?>
<Relationships xmlns="http://schemas.openxmlformats.org/package/2006/relationships"><Relationship Id="rId3" Type="http://schemas.microsoft.com/office/2011/relationships/chartColorStyle" Target="colors87.xml"/><Relationship Id="rId2" Type="http://schemas.microsoft.com/office/2011/relationships/chartStyle" Target="style87.xml"/><Relationship Id="rId1" Type="http://schemas.openxmlformats.org/officeDocument/2006/relationships/package" Target="../embeddings/Microsoft_Excel_Worksheet86.xlsx"/></Relationships>
</file>

<file path=ppt/charts/_rels/chartEx870.xml.rels><?xml version="1.0" encoding="UTF-8" standalone="yes"?>
<Relationships xmlns="http://schemas.openxmlformats.org/package/2006/relationships"><Relationship Id="rId3" Type="http://schemas.microsoft.com/office/2011/relationships/chartColorStyle" Target="colors870.xml"/><Relationship Id="rId2" Type="http://schemas.microsoft.com/office/2011/relationships/chartStyle" Target="style870.xml"/><Relationship Id="rId1" Type="http://schemas.openxmlformats.org/officeDocument/2006/relationships/package" Target="../embeddings/Microsoft_Excel_Worksheet869.xlsx"/></Relationships>
</file>

<file path=ppt/charts/_rels/chartEx871.xml.rels><?xml version="1.0" encoding="UTF-8" standalone="yes"?>
<Relationships xmlns="http://schemas.openxmlformats.org/package/2006/relationships"><Relationship Id="rId3" Type="http://schemas.microsoft.com/office/2011/relationships/chartColorStyle" Target="colors871.xml"/><Relationship Id="rId2" Type="http://schemas.microsoft.com/office/2011/relationships/chartStyle" Target="style871.xml"/><Relationship Id="rId1" Type="http://schemas.openxmlformats.org/officeDocument/2006/relationships/package" Target="../embeddings/Microsoft_Excel_Worksheet870.xlsx"/></Relationships>
</file>

<file path=ppt/charts/_rels/chartEx872.xml.rels><?xml version="1.0" encoding="UTF-8" standalone="yes"?>
<Relationships xmlns="http://schemas.openxmlformats.org/package/2006/relationships"><Relationship Id="rId3" Type="http://schemas.microsoft.com/office/2011/relationships/chartColorStyle" Target="colors872.xml"/><Relationship Id="rId2" Type="http://schemas.microsoft.com/office/2011/relationships/chartStyle" Target="style872.xml"/><Relationship Id="rId1" Type="http://schemas.openxmlformats.org/officeDocument/2006/relationships/package" Target="../embeddings/Microsoft_Excel_Worksheet871.xlsx"/></Relationships>
</file>

<file path=ppt/charts/_rels/chartEx873.xml.rels><?xml version="1.0" encoding="UTF-8" standalone="yes"?>
<Relationships xmlns="http://schemas.openxmlformats.org/package/2006/relationships"><Relationship Id="rId3" Type="http://schemas.microsoft.com/office/2011/relationships/chartColorStyle" Target="colors873.xml"/><Relationship Id="rId2" Type="http://schemas.microsoft.com/office/2011/relationships/chartStyle" Target="style873.xml"/><Relationship Id="rId1" Type="http://schemas.openxmlformats.org/officeDocument/2006/relationships/package" Target="../embeddings/Microsoft_Excel_Worksheet872.xlsx"/></Relationships>
</file>

<file path=ppt/charts/_rels/chartEx874.xml.rels><?xml version="1.0" encoding="UTF-8" standalone="yes"?>
<Relationships xmlns="http://schemas.openxmlformats.org/package/2006/relationships"><Relationship Id="rId3" Type="http://schemas.microsoft.com/office/2011/relationships/chartColorStyle" Target="colors874.xml"/><Relationship Id="rId2" Type="http://schemas.microsoft.com/office/2011/relationships/chartStyle" Target="style874.xml"/><Relationship Id="rId1" Type="http://schemas.openxmlformats.org/officeDocument/2006/relationships/package" Target="../embeddings/Microsoft_Excel_Worksheet873.xlsx"/></Relationships>
</file>

<file path=ppt/charts/_rels/chartEx875.xml.rels><?xml version="1.0" encoding="UTF-8" standalone="yes"?>
<Relationships xmlns="http://schemas.openxmlformats.org/package/2006/relationships"><Relationship Id="rId3" Type="http://schemas.microsoft.com/office/2011/relationships/chartColorStyle" Target="colors875.xml"/><Relationship Id="rId2" Type="http://schemas.microsoft.com/office/2011/relationships/chartStyle" Target="style875.xml"/><Relationship Id="rId1" Type="http://schemas.openxmlformats.org/officeDocument/2006/relationships/package" Target="../embeddings/Microsoft_Excel_Worksheet874.xlsx"/></Relationships>
</file>

<file path=ppt/charts/_rels/chartEx876.xml.rels><?xml version="1.0" encoding="UTF-8" standalone="yes"?>
<Relationships xmlns="http://schemas.openxmlformats.org/package/2006/relationships"><Relationship Id="rId3" Type="http://schemas.microsoft.com/office/2011/relationships/chartColorStyle" Target="colors876.xml"/><Relationship Id="rId2" Type="http://schemas.microsoft.com/office/2011/relationships/chartStyle" Target="style876.xml"/><Relationship Id="rId1" Type="http://schemas.openxmlformats.org/officeDocument/2006/relationships/package" Target="../embeddings/Microsoft_Excel_Worksheet875.xlsx"/></Relationships>
</file>

<file path=ppt/charts/_rels/chartEx877.xml.rels><?xml version="1.0" encoding="UTF-8" standalone="yes"?>
<Relationships xmlns="http://schemas.openxmlformats.org/package/2006/relationships"><Relationship Id="rId3" Type="http://schemas.microsoft.com/office/2011/relationships/chartColorStyle" Target="colors877.xml"/><Relationship Id="rId2" Type="http://schemas.microsoft.com/office/2011/relationships/chartStyle" Target="style877.xml"/><Relationship Id="rId1" Type="http://schemas.openxmlformats.org/officeDocument/2006/relationships/package" Target="../embeddings/Microsoft_Excel_Worksheet876.xlsx"/></Relationships>
</file>

<file path=ppt/charts/_rels/chartEx878.xml.rels><?xml version="1.0" encoding="UTF-8" standalone="yes"?>
<Relationships xmlns="http://schemas.openxmlformats.org/package/2006/relationships"><Relationship Id="rId3" Type="http://schemas.microsoft.com/office/2011/relationships/chartColorStyle" Target="colors878.xml"/><Relationship Id="rId2" Type="http://schemas.microsoft.com/office/2011/relationships/chartStyle" Target="style878.xml"/><Relationship Id="rId1" Type="http://schemas.openxmlformats.org/officeDocument/2006/relationships/package" Target="../embeddings/Microsoft_Excel_Worksheet877.xlsx"/></Relationships>
</file>

<file path=ppt/charts/_rels/chartEx879.xml.rels><?xml version="1.0" encoding="UTF-8" standalone="yes"?>
<Relationships xmlns="http://schemas.openxmlformats.org/package/2006/relationships"><Relationship Id="rId3" Type="http://schemas.microsoft.com/office/2011/relationships/chartColorStyle" Target="colors879.xml"/><Relationship Id="rId2" Type="http://schemas.microsoft.com/office/2011/relationships/chartStyle" Target="style879.xml"/><Relationship Id="rId1" Type="http://schemas.openxmlformats.org/officeDocument/2006/relationships/package" Target="../embeddings/Microsoft_Excel_Worksheet878.xlsx"/></Relationships>
</file>

<file path=ppt/charts/_rels/chartEx88.xml.rels><?xml version="1.0" encoding="UTF-8" standalone="yes"?>
<Relationships xmlns="http://schemas.openxmlformats.org/package/2006/relationships"><Relationship Id="rId3" Type="http://schemas.microsoft.com/office/2011/relationships/chartColorStyle" Target="colors88.xml"/><Relationship Id="rId2" Type="http://schemas.microsoft.com/office/2011/relationships/chartStyle" Target="style88.xml"/><Relationship Id="rId1" Type="http://schemas.openxmlformats.org/officeDocument/2006/relationships/package" Target="../embeddings/Microsoft_Excel_Worksheet87.xlsx"/></Relationships>
</file>

<file path=ppt/charts/_rels/chartEx880.xml.rels><?xml version="1.0" encoding="UTF-8" standalone="yes"?>
<Relationships xmlns="http://schemas.openxmlformats.org/package/2006/relationships"><Relationship Id="rId3" Type="http://schemas.microsoft.com/office/2011/relationships/chartColorStyle" Target="colors880.xml"/><Relationship Id="rId2" Type="http://schemas.microsoft.com/office/2011/relationships/chartStyle" Target="style880.xml"/><Relationship Id="rId1" Type="http://schemas.openxmlformats.org/officeDocument/2006/relationships/package" Target="../embeddings/Microsoft_Excel_Worksheet879.xlsx"/></Relationships>
</file>

<file path=ppt/charts/_rels/chartEx881.xml.rels><?xml version="1.0" encoding="UTF-8" standalone="yes"?>
<Relationships xmlns="http://schemas.openxmlformats.org/package/2006/relationships"><Relationship Id="rId3" Type="http://schemas.microsoft.com/office/2011/relationships/chartColorStyle" Target="colors881.xml"/><Relationship Id="rId2" Type="http://schemas.microsoft.com/office/2011/relationships/chartStyle" Target="style881.xml"/><Relationship Id="rId1" Type="http://schemas.openxmlformats.org/officeDocument/2006/relationships/package" Target="../embeddings/Microsoft_Excel_Worksheet880.xlsx"/></Relationships>
</file>

<file path=ppt/charts/_rels/chartEx882.xml.rels><?xml version="1.0" encoding="UTF-8" standalone="yes"?>
<Relationships xmlns="http://schemas.openxmlformats.org/package/2006/relationships"><Relationship Id="rId3" Type="http://schemas.microsoft.com/office/2011/relationships/chartColorStyle" Target="colors882.xml"/><Relationship Id="rId2" Type="http://schemas.microsoft.com/office/2011/relationships/chartStyle" Target="style882.xml"/><Relationship Id="rId1" Type="http://schemas.openxmlformats.org/officeDocument/2006/relationships/package" Target="../embeddings/Microsoft_Excel_Worksheet881.xlsx"/></Relationships>
</file>

<file path=ppt/charts/_rels/chartEx883.xml.rels><?xml version="1.0" encoding="UTF-8" standalone="yes"?>
<Relationships xmlns="http://schemas.openxmlformats.org/package/2006/relationships"><Relationship Id="rId3" Type="http://schemas.microsoft.com/office/2011/relationships/chartColorStyle" Target="colors883.xml"/><Relationship Id="rId2" Type="http://schemas.microsoft.com/office/2011/relationships/chartStyle" Target="style883.xml"/><Relationship Id="rId1" Type="http://schemas.openxmlformats.org/officeDocument/2006/relationships/package" Target="../embeddings/Microsoft_Excel_Worksheet882.xlsx"/></Relationships>
</file>

<file path=ppt/charts/_rels/chartEx884.xml.rels><?xml version="1.0" encoding="UTF-8" standalone="yes"?>
<Relationships xmlns="http://schemas.openxmlformats.org/package/2006/relationships"><Relationship Id="rId3" Type="http://schemas.microsoft.com/office/2011/relationships/chartColorStyle" Target="colors884.xml"/><Relationship Id="rId2" Type="http://schemas.microsoft.com/office/2011/relationships/chartStyle" Target="style884.xml"/><Relationship Id="rId1" Type="http://schemas.openxmlformats.org/officeDocument/2006/relationships/package" Target="../embeddings/Microsoft_Excel_Worksheet883.xlsx"/></Relationships>
</file>

<file path=ppt/charts/_rels/chartEx885.xml.rels><?xml version="1.0" encoding="UTF-8" standalone="yes"?>
<Relationships xmlns="http://schemas.openxmlformats.org/package/2006/relationships"><Relationship Id="rId3" Type="http://schemas.microsoft.com/office/2011/relationships/chartColorStyle" Target="colors885.xml"/><Relationship Id="rId2" Type="http://schemas.microsoft.com/office/2011/relationships/chartStyle" Target="style885.xml"/><Relationship Id="rId1" Type="http://schemas.openxmlformats.org/officeDocument/2006/relationships/package" Target="../embeddings/Microsoft_Excel_Worksheet884.xlsx"/></Relationships>
</file>

<file path=ppt/charts/_rels/chartEx886.xml.rels><?xml version="1.0" encoding="UTF-8" standalone="yes"?>
<Relationships xmlns="http://schemas.openxmlformats.org/package/2006/relationships"><Relationship Id="rId3" Type="http://schemas.microsoft.com/office/2011/relationships/chartColorStyle" Target="colors886.xml"/><Relationship Id="rId2" Type="http://schemas.microsoft.com/office/2011/relationships/chartStyle" Target="style886.xml"/><Relationship Id="rId1" Type="http://schemas.openxmlformats.org/officeDocument/2006/relationships/package" Target="../embeddings/Microsoft_Excel_Worksheet885.xlsx"/></Relationships>
</file>

<file path=ppt/charts/_rels/chartEx887.xml.rels><?xml version="1.0" encoding="UTF-8" standalone="yes"?>
<Relationships xmlns="http://schemas.openxmlformats.org/package/2006/relationships"><Relationship Id="rId3" Type="http://schemas.microsoft.com/office/2011/relationships/chartColorStyle" Target="colors887.xml"/><Relationship Id="rId2" Type="http://schemas.microsoft.com/office/2011/relationships/chartStyle" Target="style887.xml"/><Relationship Id="rId1" Type="http://schemas.openxmlformats.org/officeDocument/2006/relationships/package" Target="../embeddings/Microsoft_Excel_Worksheet886.xlsx"/></Relationships>
</file>

<file path=ppt/charts/_rels/chartEx888.xml.rels><?xml version="1.0" encoding="UTF-8" standalone="yes"?>
<Relationships xmlns="http://schemas.openxmlformats.org/package/2006/relationships"><Relationship Id="rId3" Type="http://schemas.microsoft.com/office/2011/relationships/chartColorStyle" Target="colors888.xml"/><Relationship Id="rId2" Type="http://schemas.microsoft.com/office/2011/relationships/chartStyle" Target="style888.xml"/><Relationship Id="rId1" Type="http://schemas.openxmlformats.org/officeDocument/2006/relationships/package" Target="../embeddings/Microsoft_Excel_Worksheet887.xlsx"/></Relationships>
</file>

<file path=ppt/charts/_rels/chartEx889.xml.rels><?xml version="1.0" encoding="UTF-8" standalone="yes"?>
<Relationships xmlns="http://schemas.openxmlformats.org/package/2006/relationships"><Relationship Id="rId3" Type="http://schemas.microsoft.com/office/2011/relationships/chartColorStyle" Target="colors889.xml"/><Relationship Id="rId2" Type="http://schemas.microsoft.com/office/2011/relationships/chartStyle" Target="style889.xml"/><Relationship Id="rId1" Type="http://schemas.openxmlformats.org/officeDocument/2006/relationships/package" Target="../embeddings/Microsoft_Excel_Worksheet888.xlsx"/></Relationships>
</file>

<file path=ppt/charts/_rels/chartEx89.xml.rels><?xml version="1.0" encoding="UTF-8" standalone="yes"?>
<Relationships xmlns="http://schemas.openxmlformats.org/package/2006/relationships"><Relationship Id="rId3" Type="http://schemas.microsoft.com/office/2011/relationships/chartColorStyle" Target="colors89.xml"/><Relationship Id="rId2" Type="http://schemas.microsoft.com/office/2011/relationships/chartStyle" Target="style89.xml"/><Relationship Id="rId1" Type="http://schemas.openxmlformats.org/officeDocument/2006/relationships/package" Target="../embeddings/Microsoft_Excel_Worksheet88.xlsx"/></Relationships>
</file>

<file path=ppt/charts/_rels/chartEx890.xml.rels><?xml version="1.0" encoding="UTF-8" standalone="yes"?>
<Relationships xmlns="http://schemas.openxmlformats.org/package/2006/relationships"><Relationship Id="rId3" Type="http://schemas.microsoft.com/office/2011/relationships/chartColorStyle" Target="colors890.xml"/><Relationship Id="rId2" Type="http://schemas.microsoft.com/office/2011/relationships/chartStyle" Target="style890.xml"/><Relationship Id="rId1" Type="http://schemas.openxmlformats.org/officeDocument/2006/relationships/package" Target="../embeddings/Microsoft_Excel_Worksheet889.xlsx"/></Relationships>
</file>

<file path=ppt/charts/_rels/chartEx891.xml.rels><?xml version="1.0" encoding="UTF-8" standalone="yes"?>
<Relationships xmlns="http://schemas.openxmlformats.org/package/2006/relationships"><Relationship Id="rId3" Type="http://schemas.microsoft.com/office/2011/relationships/chartColorStyle" Target="colors891.xml"/><Relationship Id="rId2" Type="http://schemas.microsoft.com/office/2011/relationships/chartStyle" Target="style891.xml"/><Relationship Id="rId1" Type="http://schemas.openxmlformats.org/officeDocument/2006/relationships/package" Target="../embeddings/Microsoft_Excel_Worksheet890.xlsx"/></Relationships>
</file>

<file path=ppt/charts/_rels/chartEx892.xml.rels><?xml version="1.0" encoding="UTF-8" standalone="yes"?>
<Relationships xmlns="http://schemas.openxmlformats.org/package/2006/relationships"><Relationship Id="rId3" Type="http://schemas.microsoft.com/office/2011/relationships/chartColorStyle" Target="colors892.xml"/><Relationship Id="rId2" Type="http://schemas.microsoft.com/office/2011/relationships/chartStyle" Target="style892.xml"/><Relationship Id="rId1" Type="http://schemas.openxmlformats.org/officeDocument/2006/relationships/package" Target="../embeddings/Microsoft_Excel_Worksheet891.xlsx"/></Relationships>
</file>

<file path=ppt/charts/_rels/chartEx893.xml.rels><?xml version="1.0" encoding="UTF-8" standalone="yes"?>
<Relationships xmlns="http://schemas.openxmlformats.org/package/2006/relationships"><Relationship Id="rId3" Type="http://schemas.microsoft.com/office/2011/relationships/chartColorStyle" Target="colors893.xml"/><Relationship Id="rId2" Type="http://schemas.microsoft.com/office/2011/relationships/chartStyle" Target="style893.xml"/><Relationship Id="rId1" Type="http://schemas.openxmlformats.org/officeDocument/2006/relationships/package" Target="../embeddings/Microsoft_Excel_Worksheet892.xlsx"/></Relationships>
</file>

<file path=ppt/charts/_rels/chartEx894.xml.rels><?xml version="1.0" encoding="UTF-8" standalone="yes"?>
<Relationships xmlns="http://schemas.openxmlformats.org/package/2006/relationships"><Relationship Id="rId3" Type="http://schemas.microsoft.com/office/2011/relationships/chartColorStyle" Target="colors894.xml"/><Relationship Id="rId2" Type="http://schemas.microsoft.com/office/2011/relationships/chartStyle" Target="style894.xml"/><Relationship Id="rId1" Type="http://schemas.openxmlformats.org/officeDocument/2006/relationships/package" Target="../embeddings/Microsoft_Excel_Worksheet893.xlsx"/></Relationships>
</file>

<file path=ppt/charts/_rels/chartEx895.xml.rels><?xml version="1.0" encoding="UTF-8" standalone="yes"?>
<Relationships xmlns="http://schemas.openxmlformats.org/package/2006/relationships"><Relationship Id="rId3" Type="http://schemas.microsoft.com/office/2011/relationships/chartColorStyle" Target="colors895.xml"/><Relationship Id="rId2" Type="http://schemas.microsoft.com/office/2011/relationships/chartStyle" Target="style895.xml"/><Relationship Id="rId1" Type="http://schemas.openxmlformats.org/officeDocument/2006/relationships/package" Target="../embeddings/Microsoft_Excel_Worksheet894.xlsx"/></Relationships>
</file>

<file path=ppt/charts/_rels/chartEx896.xml.rels><?xml version="1.0" encoding="UTF-8" standalone="yes"?>
<Relationships xmlns="http://schemas.openxmlformats.org/package/2006/relationships"><Relationship Id="rId3" Type="http://schemas.microsoft.com/office/2011/relationships/chartColorStyle" Target="colors896.xml"/><Relationship Id="rId2" Type="http://schemas.microsoft.com/office/2011/relationships/chartStyle" Target="style896.xml"/><Relationship Id="rId1" Type="http://schemas.openxmlformats.org/officeDocument/2006/relationships/package" Target="../embeddings/Microsoft_Excel_Worksheet895.xlsx"/></Relationships>
</file>

<file path=ppt/charts/_rels/chartEx897.xml.rels><?xml version="1.0" encoding="UTF-8" standalone="yes"?>
<Relationships xmlns="http://schemas.openxmlformats.org/package/2006/relationships"><Relationship Id="rId3" Type="http://schemas.microsoft.com/office/2011/relationships/chartColorStyle" Target="colors897.xml"/><Relationship Id="rId2" Type="http://schemas.microsoft.com/office/2011/relationships/chartStyle" Target="style897.xml"/><Relationship Id="rId1" Type="http://schemas.openxmlformats.org/officeDocument/2006/relationships/package" Target="../embeddings/Microsoft_Excel_Worksheet896.xlsx"/></Relationships>
</file>

<file path=ppt/charts/_rels/chartEx898.xml.rels><?xml version="1.0" encoding="UTF-8" standalone="yes"?>
<Relationships xmlns="http://schemas.openxmlformats.org/package/2006/relationships"><Relationship Id="rId3" Type="http://schemas.microsoft.com/office/2011/relationships/chartColorStyle" Target="colors898.xml"/><Relationship Id="rId2" Type="http://schemas.microsoft.com/office/2011/relationships/chartStyle" Target="style898.xml"/><Relationship Id="rId1" Type="http://schemas.openxmlformats.org/officeDocument/2006/relationships/package" Target="../embeddings/Microsoft_Excel_Worksheet897.xlsx"/></Relationships>
</file>

<file path=ppt/charts/_rels/chartEx899.xml.rels><?xml version="1.0" encoding="UTF-8" standalone="yes"?>
<Relationships xmlns="http://schemas.openxmlformats.org/package/2006/relationships"><Relationship Id="rId3" Type="http://schemas.microsoft.com/office/2011/relationships/chartColorStyle" Target="colors899.xml"/><Relationship Id="rId2" Type="http://schemas.microsoft.com/office/2011/relationships/chartStyle" Target="style899.xml"/><Relationship Id="rId1" Type="http://schemas.openxmlformats.org/officeDocument/2006/relationships/package" Target="../embeddings/Microsoft_Excel_Worksheet898.xlsx"/></Relationships>
</file>

<file path=ppt/charts/_rels/chartEx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Microsoft_Excel_Worksheet8.xlsx"/></Relationships>
</file>

<file path=ppt/charts/_rels/chartEx90.xml.rels><?xml version="1.0" encoding="UTF-8" standalone="yes"?>
<Relationships xmlns="http://schemas.openxmlformats.org/package/2006/relationships"><Relationship Id="rId3" Type="http://schemas.microsoft.com/office/2011/relationships/chartColorStyle" Target="colors90.xml"/><Relationship Id="rId2" Type="http://schemas.microsoft.com/office/2011/relationships/chartStyle" Target="style90.xml"/><Relationship Id="rId1" Type="http://schemas.openxmlformats.org/officeDocument/2006/relationships/package" Target="../embeddings/Microsoft_Excel_Worksheet89.xlsx"/></Relationships>
</file>

<file path=ppt/charts/_rels/chartEx900.xml.rels><?xml version="1.0" encoding="UTF-8" standalone="yes"?>
<Relationships xmlns="http://schemas.openxmlformats.org/package/2006/relationships"><Relationship Id="rId3" Type="http://schemas.microsoft.com/office/2011/relationships/chartColorStyle" Target="colors900.xml"/><Relationship Id="rId2" Type="http://schemas.microsoft.com/office/2011/relationships/chartStyle" Target="style900.xml"/><Relationship Id="rId1" Type="http://schemas.openxmlformats.org/officeDocument/2006/relationships/package" Target="../embeddings/Microsoft_Excel_Worksheet899.xlsx"/></Relationships>
</file>

<file path=ppt/charts/_rels/chartEx901.xml.rels><?xml version="1.0" encoding="UTF-8" standalone="yes"?>
<Relationships xmlns="http://schemas.openxmlformats.org/package/2006/relationships"><Relationship Id="rId3" Type="http://schemas.microsoft.com/office/2011/relationships/chartColorStyle" Target="colors901.xml"/><Relationship Id="rId2" Type="http://schemas.microsoft.com/office/2011/relationships/chartStyle" Target="style901.xml"/><Relationship Id="rId1" Type="http://schemas.openxmlformats.org/officeDocument/2006/relationships/package" Target="../embeddings/Microsoft_Excel_Worksheet900.xlsx"/></Relationships>
</file>

<file path=ppt/charts/_rels/chartEx902.xml.rels><?xml version="1.0" encoding="UTF-8" standalone="yes"?>
<Relationships xmlns="http://schemas.openxmlformats.org/package/2006/relationships"><Relationship Id="rId3" Type="http://schemas.microsoft.com/office/2011/relationships/chartColorStyle" Target="colors902.xml"/><Relationship Id="rId2" Type="http://schemas.microsoft.com/office/2011/relationships/chartStyle" Target="style902.xml"/><Relationship Id="rId1" Type="http://schemas.openxmlformats.org/officeDocument/2006/relationships/package" Target="../embeddings/Microsoft_Excel_Worksheet901.xlsx"/></Relationships>
</file>

<file path=ppt/charts/_rels/chartEx903.xml.rels><?xml version="1.0" encoding="UTF-8" standalone="yes"?>
<Relationships xmlns="http://schemas.openxmlformats.org/package/2006/relationships"><Relationship Id="rId3" Type="http://schemas.microsoft.com/office/2011/relationships/chartColorStyle" Target="colors903.xml"/><Relationship Id="rId2" Type="http://schemas.microsoft.com/office/2011/relationships/chartStyle" Target="style903.xml"/><Relationship Id="rId1" Type="http://schemas.openxmlformats.org/officeDocument/2006/relationships/package" Target="../embeddings/Microsoft_Excel_Worksheet902.xlsx"/></Relationships>
</file>

<file path=ppt/charts/_rels/chartEx904.xml.rels><?xml version="1.0" encoding="UTF-8" standalone="yes"?>
<Relationships xmlns="http://schemas.openxmlformats.org/package/2006/relationships"><Relationship Id="rId3" Type="http://schemas.microsoft.com/office/2011/relationships/chartColorStyle" Target="colors904.xml"/><Relationship Id="rId2" Type="http://schemas.microsoft.com/office/2011/relationships/chartStyle" Target="style904.xml"/><Relationship Id="rId1" Type="http://schemas.openxmlformats.org/officeDocument/2006/relationships/package" Target="../embeddings/Microsoft_Excel_Worksheet903.xlsx"/></Relationships>
</file>

<file path=ppt/charts/_rels/chartEx905.xml.rels><?xml version="1.0" encoding="UTF-8" standalone="yes"?>
<Relationships xmlns="http://schemas.openxmlformats.org/package/2006/relationships"><Relationship Id="rId3" Type="http://schemas.microsoft.com/office/2011/relationships/chartColorStyle" Target="colors905.xml"/><Relationship Id="rId2" Type="http://schemas.microsoft.com/office/2011/relationships/chartStyle" Target="style905.xml"/><Relationship Id="rId1" Type="http://schemas.openxmlformats.org/officeDocument/2006/relationships/package" Target="../embeddings/Microsoft_Excel_Worksheet904.xlsx"/></Relationships>
</file>

<file path=ppt/charts/_rels/chartEx906.xml.rels><?xml version="1.0" encoding="UTF-8" standalone="yes"?>
<Relationships xmlns="http://schemas.openxmlformats.org/package/2006/relationships"><Relationship Id="rId3" Type="http://schemas.microsoft.com/office/2011/relationships/chartColorStyle" Target="colors906.xml"/><Relationship Id="rId2" Type="http://schemas.microsoft.com/office/2011/relationships/chartStyle" Target="style906.xml"/><Relationship Id="rId1" Type="http://schemas.openxmlformats.org/officeDocument/2006/relationships/package" Target="../embeddings/Microsoft_Excel_Worksheet905.xlsx"/></Relationships>
</file>

<file path=ppt/charts/_rels/chartEx907.xml.rels><?xml version="1.0" encoding="UTF-8" standalone="yes"?>
<Relationships xmlns="http://schemas.openxmlformats.org/package/2006/relationships"><Relationship Id="rId3" Type="http://schemas.microsoft.com/office/2011/relationships/chartColorStyle" Target="colors907.xml"/><Relationship Id="rId2" Type="http://schemas.microsoft.com/office/2011/relationships/chartStyle" Target="style907.xml"/><Relationship Id="rId1" Type="http://schemas.openxmlformats.org/officeDocument/2006/relationships/package" Target="../embeddings/Microsoft_Excel_Worksheet906.xlsx"/></Relationships>
</file>

<file path=ppt/charts/_rels/chartEx908.xml.rels><?xml version="1.0" encoding="UTF-8" standalone="yes"?>
<Relationships xmlns="http://schemas.openxmlformats.org/package/2006/relationships"><Relationship Id="rId3" Type="http://schemas.microsoft.com/office/2011/relationships/chartColorStyle" Target="colors908.xml"/><Relationship Id="rId2" Type="http://schemas.microsoft.com/office/2011/relationships/chartStyle" Target="style908.xml"/><Relationship Id="rId1" Type="http://schemas.openxmlformats.org/officeDocument/2006/relationships/package" Target="../embeddings/Microsoft_Excel_Worksheet907.xlsx"/></Relationships>
</file>

<file path=ppt/charts/_rels/chartEx909.xml.rels><?xml version="1.0" encoding="UTF-8" standalone="yes"?>
<Relationships xmlns="http://schemas.openxmlformats.org/package/2006/relationships"><Relationship Id="rId3" Type="http://schemas.microsoft.com/office/2011/relationships/chartColorStyle" Target="colors909.xml"/><Relationship Id="rId2" Type="http://schemas.microsoft.com/office/2011/relationships/chartStyle" Target="style909.xml"/><Relationship Id="rId1" Type="http://schemas.openxmlformats.org/officeDocument/2006/relationships/package" Target="../embeddings/Microsoft_Excel_Worksheet908.xlsx"/></Relationships>
</file>

<file path=ppt/charts/_rels/chartEx91.xml.rels><?xml version="1.0" encoding="UTF-8" standalone="yes"?>
<Relationships xmlns="http://schemas.openxmlformats.org/package/2006/relationships"><Relationship Id="rId3" Type="http://schemas.microsoft.com/office/2011/relationships/chartColorStyle" Target="colors91.xml"/><Relationship Id="rId2" Type="http://schemas.microsoft.com/office/2011/relationships/chartStyle" Target="style91.xml"/><Relationship Id="rId1" Type="http://schemas.openxmlformats.org/officeDocument/2006/relationships/package" Target="../embeddings/Microsoft_Excel_Worksheet90.xlsx"/></Relationships>
</file>

<file path=ppt/charts/_rels/chartEx910.xml.rels><?xml version="1.0" encoding="UTF-8" standalone="yes"?>
<Relationships xmlns="http://schemas.openxmlformats.org/package/2006/relationships"><Relationship Id="rId3" Type="http://schemas.microsoft.com/office/2011/relationships/chartColorStyle" Target="colors910.xml"/><Relationship Id="rId2" Type="http://schemas.microsoft.com/office/2011/relationships/chartStyle" Target="style910.xml"/><Relationship Id="rId1" Type="http://schemas.openxmlformats.org/officeDocument/2006/relationships/package" Target="../embeddings/Microsoft_Excel_Worksheet909.xlsx"/></Relationships>
</file>

<file path=ppt/charts/_rels/chartEx911.xml.rels><?xml version="1.0" encoding="UTF-8" standalone="yes"?>
<Relationships xmlns="http://schemas.openxmlformats.org/package/2006/relationships"><Relationship Id="rId3" Type="http://schemas.microsoft.com/office/2011/relationships/chartColorStyle" Target="colors911.xml"/><Relationship Id="rId2" Type="http://schemas.microsoft.com/office/2011/relationships/chartStyle" Target="style911.xml"/><Relationship Id="rId1" Type="http://schemas.openxmlformats.org/officeDocument/2006/relationships/package" Target="../embeddings/Microsoft_Excel_Worksheet910.xlsx"/></Relationships>
</file>

<file path=ppt/charts/_rels/chartEx912.xml.rels><?xml version="1.0" encoding="UTF-8" standalone="yes"?>
<Relationships xmlns="http://schemas.openxmlformats.org/package/2006/relationships"><Relationship Id="rId3" Type="http://schemas.microsoft.com/office/2011/relationships/chartColorStyle" Target="colors912.xml"/><Relationship Id="rId2" Type="http://schemas.microsoft.com/office/2011/relationships/chartStyle" Target="style912.xml"/><Relationship Id="rId1" Type="http://schemas.openxmlformats.org/officeDocument/2006/relationships/package" Target="../embeddings/Microsoft_Excel_Worksheet911.xlsx"/></Relationships>
</file>

<file path=ppt/charts/_rels/chartEx913.xml.rels><?xml version="1.0" encoding="UTF-8" standalone="yes"?>
<Relationships xmlns="http://schemas.openxmlformats.org/package/2006/relationships"><Relationship Id="rId3" Type="http://schemas.microsoft.com/office/2011/relationships/chartColorStyle" Target="colors913.xml"/><Relationship Id="rId2" Type="http://schemas.microsoft.com/office/2011/relationships/chartStyle" Target="style913.xml"/><Relationship Id="rId1" Type="http://schemas.openxmlformats.org/officeDocument/2006/relationships/package" Target="../embeddings/Microsoft_Excel_Worksheet912.xlsx"/></Relationships>
</file>

<file path=ppt/charts/_rels/chartEx914.xml.rels><?xml version="1.0" encoding="UTF-8" standalone="yes"?>
<Relationships xmlns="http://schemas.openxmlformats.org/package/2006/relationships"><Relationship Id="rId3" Type="http://schemas.microsoft.com/office/2011/relationships/chartColorStyle" Target="colors914.xml"/><Relationship Id="rId2" Type="http://schemas.microsoft.com/office/2011/relationships/chartStyle" Target="style914.xml"/><Relationship Id="rId1" Type="http://schemas.openxmlformats.org/officeDocument/2006/relationships/package" Target="../embeddings/Microsoft_Excel_Worksheet913.xlsx"/></Relationships>
</file>

<file path=ppt/charts/_rels/chartEx915.xml.rels><?xml version="1.0" encoding="UTF-8" standalone="yes"?>
<Relationships xmlns="http://schemas.openxmlformats.org/package/2006/relationships"><Relationship Id="rId3" Type="http://schemas.microsoft.com/office/2011/relationships/chartColorStyle" Target="colors915.xml"/><Relationship Id="rId2" Type="http://schemas.microsoft.com/office/2011/relationships/chartStyle" Target="style915.xml"/><Relationship Id="rId1" Type="http://schemas.openxmlformats.org/officeDocument/2006/relationships/package" Target="../embeddings/Microsoft_Excel_Worksheet914.xlsx"/></Relationships>
</file>

<file path=ppt/charts/_rels/chartEx916.xml.rels><?xml version="1.0" encoding="UTF-8" standalone="yes"?>
<Relationships xmlns="http://schemas.openxmlformats.org/package/2006/relationships"><Relationship Id="rId3" Type="http://schemas.microsoft.com/office/2011/relationships/chartColorStyle" Target="colors916.xml"/><Relationship Id="rId2" Type="http://schemas.microsoft.com/office/2011/relationships/chartStyle" Target="style916.xml"/><Relationship Id="rId1" Type="http://schemas.openxmlformats.org/officeDocument/2006/relationships/package" Target="../embeddings/Microsoft_Excel_Worksheet915.xlsx"/></Relationships>
</file>

<file path=ppt/charts/_rels/chartEx917.xml.rels><?xml version="1.0" encoding="UTF-8" standalone="yes"?>
<Relationships xmlns="http://schemas.openxmlformats.org/package/2006/relationships"><Relationship Id="rId3" Type="http://schemas.microsoft.com/office/2011/relationships/chartColorStyle" Target="colors917.xml"/><Relationship Id="rId2" Type="http://schemas.microsoft.com/office/2011/relationships/chartStyle" Target="style917.xml"/><Relationship Id="rId1" Type="http://schemas.openxmlformats.org/officeDocument/2006/relationships/package" Target="../embeddings/Microsoft_Excel_Worksheet916.xlsx"/></Relationships>
</file>

<file path=ppt/charts/_rels/chartEx918.xml.rels><?xml version="1.0" encoding="UTF-8" standalone="yes"?>
<Relationships xmlns="http://schemas.openxmlformats.org/package/2006/relationships"><Relationship Id="rId3" Type="http://schemas.microsoft.com/office/2011/relationships/chartColorStyle" Target="colors918.xml"/><Relationship Id="rId2" Type="http://schemas.microsoft.com/office/2011/relationships/chartStyle" Target="style918.xml"/><Relationship Id="rId1" Type="http://schemas.openxmlformats.org/officeDocument/2006/relationships/package" Target="../embeddings/Microsoft_Excel_Worksheet917.xlsx"/></Relationships>
</file>

<file path=ppt/charts/_rels/chartEx919.xml.rels><?xml version="1.0" encoding="UTF-8" standalone="yes"?>
<Relationships xmlns="http://schemas.openxmlformats.org/package/2006/relationships"><Relationship Id="rId3" Type="http://schemas.microsoft.com/office/2011/relationships/chartColorStyle" Target="colors919.xml"/><Relationship Id="rId2" Type="http://schemas.microsoft.com/office/2011/relationships/chartStyle" Target="style919.xml"/><Relationship Id="rId1" Type="http://schemas.openxmlformats.org/officeDocument/2006/relationships/package" Target="../embeddings/Microsoft_Excel_Worksheet918.xlsx"/></Relationships>
</file>

<file path=ppt/charts/_rels/chartEx92.xml.rels><?xml version="1.0" encoding="UTF-8" standalone="yes"?>
<Relationships xmlns="http://schemas.openxmlformats.org/package/2006/relationships"><Relationship Id="rId3" Type="http://schemas.microsoft.com/office/2011/relationships/chartColorStyle" Target="colors92.xml"/><Relationship Id="rId2" Type="http://schemas.microsoft.com/office/2011/relationships/chartStyle" Target="style92.xml"/><Relationship Id="rId1" Type="http://schemas.openxmlformats.org/officeDocument/2006/relationships/package" Target="../embeddings/Microsoft_Excel_Worksheet91.xlsx"/></Relationships>
</file>

<file path=ppt/charts/_rels/chartEx920.xml.rels><?xml version="1.0" encoding="UTF-8" standalone="yes"?>
<Relationships xmlns="http://schemas.openxmlformats.org/package/2006/relationships"><Relationship Id="rId3" Type="http://schemas.microsoft.com/office/2011/relationships/chartColorStyle" Target="colors920.xml"/><Relationship Id="rId2" Type="http://schemas.microsoft.com/office/2011/relationships/chartStyle" Target="style920.xml"/><Relationship Id="rId1" Type="http://schemas.openxmlformats.org/officeDocument/2006/relationships/package" Target="../embeddings/Microsoft_Excel_Worksheet919.xlsx"/></Relationships>
</file>

<file path=ppt/charts/_rels/chartEx921.xml.rels><?xml version="1.0" encoding="UTF-8" standalone="yes"?>
<Relationships xmlns="http://schemas.openxmlformats.org/package/2006/relationships"><Relationship Id="rId3" Type="http://schemas.microsoft.com/office/2011/relationships/chartColorStyle" Target="colors921.xml"/><Relationship Id="rId2" Type="http://schemas.microsoft.com/office/2011/relationships/chartStyle" Target="style921.xml"/><Relationship Id="rId1" Type="http://schemas.openxmlformats.org/officeDocument/2006/relationships/package" Target="../embeddings/Microsoft_Excel_Worksheet920.xlsx"/></Relationships>
</file>

<file path=ppt/charts/_rels/chartEx922.xml.rels><?xml version="1.0" encoding="UTF-8" standalone="yes"?>
<Relationships xmlns="http://schemas.openxmlformats.org/package/2006/relationships"><Relationship Id="rId3" Type="http://schemas.microsoft.com/office/2011/relationships/chartColorStyle" Target="colors922.xml"/><Relationship Id="rId2" Type="http://schemas.microsoft.com/office/2011/relationships/chartStyle" Target="style922.xml"/><Relationship Id="rId1" Type="http://schemas.openxmlformats.org/officeDocument/2006/relationships/package" Target="../embeddings/Microsoft_Excel_Worksheet921.xlsx"/></Relationships>
</file>

<file path=ppt/charts/_rels/chartEx923.xml.rels><?xml version="1.0" encoding="UTF-8" standalone="yes"?>
<Relationships xmlns="http://schemas.openxmlformats.org/package/2006/relationships"><Relationship Id="rId3" Type="http://schemas.microsoft.com/office/2011/relationships/chartColorStyle" Target="colors923.xml"/><Relationship Id="rId2" Type="http://schemas.microsoft.com/office/2011/relationships/chartStyle" Target="style923.xml"/><Relationship Id="rId1" Type="http://schemas.openxmlformats.org/officeDocument/2006/relationships/package" Target="../embeddings/Microsoft_Excel_Worksheet922.xlsx"/></Relationships>
</file>

<file path=ppt/charts/_rels/chartEx924.xml.rels><?xml version="1.0" encoding="UTF-8" standalone="yes"?>
<Relationships xmlns="http://schemas.openxmlformats.org/package/2006/relationships"><Relationship Id="rId3" Type="http://schemas.microsoft.com/office/2011/relationships/chartColorStyle" Target="colors924.xml"/><Relationship Id="rId2" Type="http://schemas.microsoft.com/office/2011/relationships/chartStyle" Target="style924.xml"/><Relationship Id="rId1" Type="http://schemas.openxmlformats.org/officeDocument/2006/relationships/package" Target="../embeddings/Microsoft_Excel_Worksheet923.xlsx"/></Relationships>
</file>

<file path=ppt/charts/_rels/chartEx925.xml.rels><?xml version="1.0" encoding="UTF-8" standalone="yes"?>
<Relationships xmlns="http://schemas.openxmlformats.org/package/2006/relationships"><Relationship Id="rId3" Type="http://schemas.microsoft.com/office/2011/relationships/chartColorStyle" Target="colors925.xml"/><Relationship Id="rId2" Type="http://schemas.microsoft.com/office/2011/relationships/chartStyle" Target="style925.xml"/><Relationship Id="rId1" Type="http://schemas.openxmlformats.org/officeDocument/2006/relationships/package" Target="../embeddings/Microsoft_Excel_Worksheet924.xlsx"/></Relationships>
</file>

<file path=ppt/charts/_rels/chartEx926.xml.rels><?xml version="1.0" encoding="UTF-8" standalone="yes"?>
<Relationships xmlns="http://schemas.openxmlformats.org/package/2006/relationships"><Relationship Id="rId3" Type="http://schemas.microsoft.com/office/2011/relationships/chartColorStyle" Target="colors926.xml"/><Relationship Id="rId2" Type="http://schemas.microsoft.com/office/2011/relationships/chartStyle" Target="style926.xml"/><Relationship Id="rId1" Type="http://schemas.openxmlformats.org/officeDocument/2006/relationships/package" Target="../embeddings/Microsoft_Excel_Worksheet925.xlsx"/></Relationships>
</file>

<file path=ppt/charts/_rels/chartEx927.xml.rels><?xml version="1.0" encoding="UTF-8" standalone="yes"?>
<Relationships xmlns="http://schemas.openxmlformats.org/package/2006/relationships"><Relationship Id="rId3" Type="http://schemas.microsoft.com/office/2011/relationships/chartColorStyle" Target="colors927.xml"/><Relationship Id="rId2" Type="http://schemas.microsoft.com/office/2011/relationships/chartStyle" Target="style927.xml"/><Relationship Id="rId1" Type="http://schemas.openxmlformats.org/officeDocument/2006/relationships/package" Target="../embeddings/Microsoft_Excel_Worksheet926.xlsx"/></Relationships>
</file>

<file path=ppt/charts/_rels/chartEx928.xml.rels><?xml version="1.0" encoding="UTF-8" standalone="yes"?>
<Relationships xmlns="http://schemas.openxmlformats.org/package/2006/relationships"><Relationship Id="rId3" Type="http://schemas.microsoft.com/office/2011/relationships/chartColorStyle" Target="colors928.xml"/><Relationship Id="rId2" Type="http://schemas.microsoft.com/office/2011/relationships/chartStyle" Target="style928.xml"/><Relationship Id="rId1" Type="http://schemas.openxmlformats.org/officeDocument/2006/relationships/package" Target="../embeddings/Microsoft_Excel_Worksheet927.xlsx"/></Relationships>
</file>

<file path=ppt/charts/_rels/chartEx929.xml.rels><?xml version="1.0" encoding="UTF-8" standalone="yes"?>
<Relationships xmlns="http://schemas.openxmlformats.org/package/2006/relationships"><Relationship Id="rId3" Type="http://schemas.microsoft.com/office/2011/relationships/chartColorStyle" Target="colors929.xml"/><Relationship Id="rId2" Type="http://schemas.microsoft.com/office/2011/relationships/chartStyle" Target="style929.xml"/><Relationship Id="rId1" Type="http://schemas.openxmlformats.org/officeDocument/2006/relationships/package" Target="../embeddings/Microsoft_Excel_Worksheet928.xlsx"/></Relationships>
</file>

<file path=ppt/charts/_rels/chartEx93.xml.rels><?xml version="1.0" encoding="UTF-8" standalone="yes"?>
<Relationships xmlns="http://schemas.openxmlformats.org/package/2006/relationships"><Relationship Id="rId3" Type="http://schemas.microsoft.com/office/2011/relationships/chartColorStyle" Target="colors93.xml"/><Relationship Id="rId2" Type="http://schemas.microsoft.com/office/2011/relationships/chartStyle" Target="style93.xml"/><Relationship Id="rId1" Type="http://schemas.openxmlformats.org/officeDocument/2006/relationships/package" Target="../embeddings/Microsoft_Excel_Worksheet92.xlsx"/></Relationships>
</file>

<file path=ppt/charts/_rels/chartEx930.xml.rels><?xml version="1.0" encoding="UTF-8" standalone="yes"?>
<Relationships xmlns="http://schemas.openxmlformats.org/package/2006/relationships"><Relationship Id="rId3" Type="http://schemas.microsoft.com/office/2011/relationships/chartColorStyle" Target="colors930.xml"/><Relationship Id="rId2" Type="http://schemas.microsoft.com/office/2011/relationships/chartStyle" Target="style930.xml"/><Relationship Id="rId1" Type="http://schemas.openxmlformats.org/officeDocument/2006/relationships/package" Target="../embeddings/Microsoft_Excel_Worksheet929.xlsx"/></Relationships>
</file>

<file path=ppt/charts/_rels/chartEx931.xml.rels><?xml version="1.0" encoding="UTF-8" standalone="yes"?>
<Relationships xmlns="http://schemas.openxmlformats.org/package/2006/relationships"><Relationship Id="rId3" Type="http://schemas.microsoft.com/office/2011/relationships/chartColorStyle" Target="colors931.xml"/><Relationship Id="rId2" Type="http://schemas.microsoft.com/office/2011/relationships/chartStyle" Target="style931.xml"/><Relationship Id="rId1" Type="http://schemas.openxmlformats.org/officeDocument/2006/relationships/package" Target="../embeddings/Microsoft_Excel_Worksheet930.xlsx"/></Relationships>
</file>

<file path=ppt/charts/_rels/chartEx932.xml.rels><?xml version="1.0" encoding="UTF-8" standalone="yes"?>
<Relationships xmlns="http://schemas.openxmlformats.org/package/2006/relationships"><Relationship Id="rId3" Type="http://schemas.microsoft.com/office/2011/relationships/chartColorStyle" Target="colors932.xml"/><Relationship Id="rId2" Type="http://schemas.microsoft.com/office/2011/relationships/chartStyle" Target="style932.xml"/><Relationship Id="rId1" Type="http://schemas.openxmlformats.org/officeDocument/2006/relationships/package" Target="../embeddings/Microsoft_Excel_Worksheet931.xlsx"/></Relationships>
</file>

<file path=ppt/charts/_rels/chartEx933.xml.rels><?xml version="1.0" encoding="UTF-8" standalone="yes"?>
<Relationships xmlns="http://schemas.openxmlformats.org/package/2006/relationships"><Relationship Id="rId3" Type="http://schemas.microsoft.com/office/2011/relationships/chartColorStyle" Target="colors933.xml"/><Relationship Id="rId2" Type="http://schemas.microsoft.com/office/2011/relationships/chartStyle" Target="style933.xml"/><Relationship Id="rId1" Type="http://schemas.openxmlformats.org/officeDocument/2006/relationships/package" Target="../embeddings/Microsoft_Excel_Worksheet932.xlsx"/></Relationships>
</file>

<file path=ppt/charts/_rels/chartEx934.xml.rels><?xml version="1.0" encoding="UTF-8" standalone="yes"?>
<Relationships xmlns="http://schemas.openxmlformats.org/package/2006/relationships"><Relationship Id="rId3" Type="http://schemas.microsoft.com/office/2011/relationships/chartColorStyle" Target="colors934.xml"/><Relationship Id="rId2" Type="http://schemas.microsoft.com/office/2011/relationships/chartStyle" Target="style934.xml"/><Relationship Id="rId1" Type="http://schemas.openxmlformats.org/officeDocument/2006/relationships/package" Target="../embeddings/Microsoft_Excel_Worksheet933.xlsx"/></Relationships>
</file>

<file path=ppt/charts/_rels/chartEx935.xml.rels><?xml version="1.0" encoding="UTF-8" standalone="yes"?>
<Relationships xmlns="http://schemas.openxmlformats.org/package/2006/relationships"><Relationship Id="rId3" Type="http://schemas.microsoft.com/office/2011/relationships/chartColorStyle" Target="colors935.xml"/><Relationship Id="rId2" Type="http://schemas.microsoft.com/office/2011/relationships/chartStyle" Target="style935.xml"/><Relationship Id="rId1" Type="http://schemas.openxmlformats.org/officeDocument/2006/relationships/package" Target="../embeddings/Microsoft_Excel_Worksheet934.xlsx"/></Relationships>
</file>

<file path=ppt/charts/_rels/chartEx936.xml.rels><?xml version="1.0" encoding="UTF-8" standalone="yes"?>
<Relationships xmlns="http://schemas.openxmlformats.org/package/2006/relationships"><Relationship Id="rId3" Type="http://schemas.microsoft.com/office/2011/relationships/chartColorStyle" Target="colors936.xml"/><Relationship Id="rId2" Type="http://schemas.microsoft.com/office/2011/relationships/chartStyle" Target="style936.xml"/><Relationship Id="rId1" Type="http://schemas.openxmlformats.org/officeDocument/2006/relationships/package" Target="../embeddings/Microsoft_Excel_Worksheet935.xlsx"/></Relationships>
</file>

<file path=ppt/charts/_rels/chartEx937.xml.rels><?xml version="1.0" encoding="UTF-8" standalone="yes"?>
<Relationships xmlns="http://schemas.openxmlformats.org/package/2006/relationships"><Relationship Id="rId3" Type="http://schemas.microsoft.com/office/2011/relationships/chartColorStyle" Target="colors937.xml"/><Relationship Id="rId2" Type="http://schemas.microsoft.com/office/2011/relationships/chartStyle" Target="style937.xml"/><Relationship Id="rId1" Type="http://schemas.openxmlformats.org/officeDocument/2006/relationships/package" Target="../embeddings/Microsoft_Excel_Worksheet936.xlsx"/></Relationships>
</file>

<file path=ppt/charts/_rels/chartEx938.xml.rels><?xml version="1.0" encoding="UTF-8" standalone="yes"?>
<Relationships xmlns="http://schemas.openxmlformats.org/package/2006/relationships"><Relationship Id="rId3" Type="http://schemas.microsoft.com/office/2011/relationships/chartColorStyle" Target="colors938.xml"/><Relationship Id="rId2" Type="http://schemas.microsoft.com/office/2011/relationships/chartStyle" Target="style938.xml"/><Relationship Id="rId1" Type="http://schemas.openxmlformats.org/officeDocument/2006/relationships/package" Target="../embeddings/Microsoft_Excel_Worksheet937.xlsx"/></Relationships>
</file>

<file path=ppt/charts/_rels/chartEx939.xml.rels><?xml version="1.0" encoding="UTF-8" standalone="yes"?>
<Relationships xmlns="http://schemas.openxmlformats.org/package/2006/relationships"><Relationship Id="rId3" Type="http://schemas.microsoft.com/office/2011/relationships/chartColorStyle" Target="colors939.xml"/><Relationship Id="rId2" Type="http://schemas.microsoft.com/office/2011/relationships/chartStyle" Target="style939.xml"/><Relationship Id="rId1" Type="http://schemas.openxmlformats.org/officeDocument/2006/relationships/package" Target="../embeddings/Microsoft_Excel_Worksheet938.xlsx"/></Relationships>
</file>

<file path=ppt/charts/_rels/chartEx94.xml.rels><?xml version="1.0" encoding="UTF-8" standalone="yes"?>
<Relationships xmlns="http://schemas.openxmlformats.org/package/2006/relationships"><Relationship Id="rId3" Type="http://schemas.microsoft.com/office/2011/relationships/chartColorStyle" Target="colors94.xml"/><Relationship Id="rId2" Type="http://schemas.microsoft.com/office/2011/relationships/chartStyle" Target="style94.xml"/><Relationship Id="rId1" Type="http://schemas.openxmlformats.org/officeDocument/2006/relationships/package" Target="../embeddings/Microsoft_Excel_Worksheet93.xlsx"/></Relationships>
</file>

<file path=ppt/charts/_rels/chartEx940.xml.rels><?xml version="1.0" encoding="UTF-8" standalone="yes"?>
<Relationships xmlns="http://schemas.openxmlformats.org/package/2006/relationships"><Relationship Id="rId3" Type="http://schemas.microsoft.com/office/2011/relationships/chartColorStyle" Target="colors940.xml"/><Relationship Id="rId2" Type="http://schemas.microsoft.com/office/2011/relationships/chartStyle" Target="style940.xml"/><Relationship Id="rId1" Type="http://schemas.openxmlformats.org/officeDocument/2006/relationships/package" Target="../embeddings/Microsoft_Excel_Worksheet939.xlsx"/></Relationships>
</file>

<file path=ppt/charts/_rels/chartEx941.xml.rels><?xml version="1.0" encoding="UTF-8" standalone="yes"?>
<Relationships xmlns="http://schemas.openxmlformats.org/package/2006/relationships"><Relationship Id="rId3" Type="http://schemas.microsoft.com/office/2011/relationships/chartColorStyle" Target="colors941.xml"/><Relationship Id="rId2" Type="http://schemas.microsoft.com/office/2011/relationships/chartStyle" Target="style941.xml"/><Relationship Id="rId1" Type="http://schemas.openxmlformats.org/officeDocument/2006/relationships/package" Target="../embeddings/Microsoft_Excel_Worksheet940.xlsx"/></Relationships>
</file>

<file path=ppt/charts/_rels/chartEx942.xml.rels><?xml version="1.0" encoding="UTF-8" standalone="yes"?>
<Relationships xmlns="http://schemas.openxmlformats.org/package/2006/relationships"><Relationship Id="rId3" Type="http://schemas.microsoft.com/office/2011/relationships/chartColorStyle" Target="colors942.xml"/><Relationship Id="rId2" Type="http://schemas.microsoft.com/office/2011/relationships/chartStyle" Target="style942.xml"/><Relationship Id="rId1" Type="http://schemas.openxmlformats.org/officeDocument/2006/relationships/package" Target="../embeddings/Microsoft_Excel_Worksheet941.xlsx"/></Relationships>
</file>

<file path=ppt/charts/_rels/chartEx943.xml.rels><?xml version="1.0" encoding="UTF-8" standalone="yes"?>
<Relationships xmlns="http://schemas.openxmlformats.org/package/2006/relationships"><Relationship Id="rId3" Type="http://schemas.microsoft.com/office/2011/relationships/chartColorStyle" Target="colors943.xml"/><Relationship Id="rId2" Type="http://schemas.microsoft.com/office/2011/relationships/chartStyle" Target="style943.xml"/><Relationship Id="rId1" Type="http://schemas.openxmlformats.org/officeDocument/2006/relationships/package" Target="../embeddings/Microsoft_Excel_Worksheet942.xlsx"/></Relationships>
</file>

<file path=ppt/charts/_rels/chartEx944.xml.rels><?xml version="1.0" encoding="UTF-8" standalone="yes"?>
<Relationships xmlns="http://schemas.openxmlformats.org/package/2006/relationships"><Relationship Id="rId3" Type="http://schemas.microsoft.com/office/2011/relationships/chartColorStyle" Target="colors944.xml"/><Relationship Id="rId2" Type="http://schemas.microsoft.com/office/2011/relationships/chartStyle" Target="style944.xml"/><Relationship Id="rId1" Type="http://schemas.openxmlformats.org/officeDocument/2006/relationships/package" Target="../embeddings/Microsoft_Excel_Worksheet943.xlsx"/></Relationships>
</file>

<file path=ppt/charts/_rels/chartEx945.xml.rels><?xml version="1.0" encoding="UTF-8" standalone="yes"?>
<Relationships xmlns="http://schemas.openxmlformats.org/package/2006/relationships"><Relationship Id="rId3" Type="http://schemas.microsoft.com/office/2011/relationships/chartColorStyle" Target="colors945.xml"/><Relationship Id="rId2" Type="http://schemas.microsoft.com/office/2011/relationships/chartStyle" Target="style945.xml"/><Relationship Id="rId1" Type="http://schemas.openxmlformats.org/officeDocument/2006/relationships/package" Target="../embeddings/Microsoft_Excel_Worksheet944.xlsx"/></Relationships>
</file>

<file path=ppt/charts/_rels/chartEx946.xml.rels><?xml version="1.0" encoding="UTF-8" standalone="yes"?>
<Relationships xmlns="http://schemas.openxmlformats.org/package/2006/relationships"><Relationship Id="rId3" Type="http://schemas.microsoft.com/office/2011/relationships/chartColorStyle" Target="colors946.xml"/><Relationship Id="rId2" Type="http://schemas.microsoft.com/office/2011/relationships/chartStyle" Target="style946.xml"/><Relationship Id="rId1" Type="http://schemas.openxmlformats.org/officeDocument/2006/relationships/package" Target="../embeddings/Microsoft_Excel_Worksheet945.xlsx"/></Relationships>
</file>

<file path=ppt/charts/_rels/chartEx947.xml.rels><?xml version="1.0" encoding="UTF-8" standalone="yes"?>
<Relationships xmlns="http://schemas.openxmlformats.org/package/2006/relationships"><Relationship Id="rId3" Type="http://schemas.microsoft.com/office/2011/relationships/chartColorStyle" Target="colors947.xml"/><Relationship Id="rId2" Type="http://schemas.microsoft.com/office/2011/relationships/chartStyle" Target="style947.xml"/><Relationship Id="rId1" Type="http://schemas.openxmlformats.org/officeDocument/2006/relationships/package" Target="../embeddings/Microsoft_Excel_Worksheet946.xlsx"/></Relationships>
</file>

<file path=ppt/charts/_rels/chartEx948.xml.rels><?xml version="1.0" encoding="UTF-8" standalone="yes"?>
<Relationships xmlns="http://schemas.openxmlformats.org/package/2006/relationships"><Relationship Id="rId3" Type="http://schemas.microsoft.com/office/2011/relationships/chartColorStyle" Target="colors948.xml"/><Relationship Id="rId2" Type="http://schemas.microsoft.com/office/2011/relationships/chartStyle" Target="style948.xml"/><Relationship Id="rId1" Type="http://schemas.openxmlformats.org/officeDocument/2006/relationships/package" Target="../embeddings/Microsoft_Excel_Worksheet947.xlsx"/></Relationships>
</file>

<file path=ppt/charts/_rels/chartEx949.xml.rels><?xml version="1.0" encoding="UTF-8" standalone="yes"?>
<Relationships xmlns="http://schemas.openxmlformats.org/package/2006/relationships"><Relationship Id="rId3" Type="http://schemas.microsoft.com/office/2011/relationships/chartColorStyle" Target="colors949.xml"/><Relationship Id="rId2" Type="http://schemas.microsoft.com/office/2011/relationships/chartStyle" Target="style949.xml"/><Relationship Id="rId1" Type="http://schemas.openxmlformats.org/officeDocument/2006/relationships/package" Target="../embeddings/Microsoft_Excel_Worksheet948.xlsx"/></Relationships>
</file>

<file path=ppt/charts/_rels/chartEx95.xml.rels><?xml version="1.0" encoding="UTF-8" standalone="yes"?>
<Relationships xmlns="http://schemas.openxmlformats.org/package/2006/relationships"><Relationship Id="rId3" Type="http://schemas.microsoft.com/office/2011/relationships/chartColorStyle" Target="colors95.xml"/><Relationship Id="rId2" Type="http://schemas.microsoft.com/office/2011/relationships/chartStyle" Target="style95.xml"/><Relationship Id="rId1" Type="http://schemas.openxmlformats.org/officeDocument/2006/relationships/package" Target="../embeddings/Microsoft_Excel_Worksheet94.xlsx"/></Relationships>
</file>

<file path=ppt/charts/_rels/chartEx950.xml.rels><?xml version="1.0" encoding="UTF-8" standalone="yes"?>
<Relationships xmlns="http://schemas.openxmlformats.org/package/2006/relationships"><Relationship Id="rId3" Type="http://schemas.microsoft.com/office/2011/relationships/chartColorStyle" Target="colors950.xml"/><Relationship Id="rId2" Type="http://schemas.microsoft.com/office/2011/relationships/chartStyle" Target="style950.xml"/><Relationship Id="rId1" Type="http://schemas.openxmlformats.org/officeDocument/2006/relationships/package" Target="../embeddings/Microsoft_Excel_Worksheet949.xlsx"/></Relationships>
</file>

<file path=ppt/charts/_rels/chartEx951.xml.rels><?xml version="1.0" encoding="UTF-8" standalone="yes"?>
<Relationships xmlns="http://schemas.openxmlformats.org/package/2006/relationships"><Relationship Id="rId3" Type="http://schemas.microsoft.com/office/2011/relationships/chartColorStyle" Target="colors951.xml"/><Relationship Id="rId2" Type="http://schemas.microsoft.com/office/2011/relationships/chartStyle" Target="style951.xml"/><Relationship Id="rId1" Type="http://schemas.openxmlformats.org/officeDocument/2006/relationships/package" Target="../embeddings/Microsoft_Excel_Worksheet950.xlsx"/></Relationships>
</file>

<file path=ppt/charts/_rels/chartEx952.xml.rels><?xml version="1.0" encoding="UTF-8" standalone="yes"?>
<Relationships xmlns="http://schemas.openxmlformats.org/package/2006/relationships"><Relationship Id="rId3" Type="http://schemas.microsoft.com/office/2011/relationships/chartColorStyle" Target="colors952.xml"/><Relationship Id="rId2" Type="http://schemas.microsoft.com/office/2011/relationships/chartStyle" Target="style952.xml"/><Relationship Id="rId1" Type="http://schemas.openxmlformats.org/officeDocument/2006/relationships/package" Target="../embeddings/Microsoft_Excel_Worksheet951.xlsx"/></Relationships>
</file>

<file path=ppt/charts/_rels/chartEx953.xml.rels><?xml version="1.0" encoding="UTF-8" standalone="yes"?>
<Relationships xmlns="http://schemas.openxmlformats.org/package/2006/relationships"><Relationship Id="rId3" Type="http://schemas.microsoft.com/office/2011/relationships/chartColorStyle" Target="colors953.xml"/><Relationship Id="rId2" Type="http://schemas.microsoft.com/office/2011/relationships/chartStyle" Target="style953.xml"/><Relationship Id="rId1" Type="http://schemas.openxmlformats.org/officeDocument/2006/relationships/package" Target="../embeddings/Microsoft_Excel_Worksheet952.xlsx"/></Relationships>
</file>

<file path=ppt/charts/_rels/chartEx954.xml.rels><?xml version="1.0" encoding="UTF-8" standalone="yes"?>
<Relationships xmlns="http://schemas.openxmlformats.org/package/2006/relationships"><Relationship Id="rId3" Type="http://schemas.microsoft.com/office/2011/relationships/chartColorStyle" Target="colors954.xml"/><Relationship Id="rId2" Type="http://schemas.microsoft.com/office/2011/relationships/chartStyle" Target="style954.xml"/><Relationship Id="rId1" Type="http://schemas.openxmlformats.org/officeDocument/2006/relationships/package" Target="../embeddings/Microsoft_Excel_Worksheet953.xlsx"/></Relationships>
</file>

<file path=ppt/charts/_rels/chartEx955.xml.rels><?xml version="1.0" encoding="UTF-8" standalone="yes"?>
<Relationships xmlns="http://schemas.openxmlformats.org/package/2006/relationships"><Relationship Id="rId3" Type="http://schemas.microsoft.com/office/2011/relationships/chartColorStyle" Target="colors955.xml"/><Relationship Id="rId2" Type="http://schemas.microsoft.com/office/2011/relationships/chartStyle" Target="style955.xml"/><Relationship Id="rId1" Type="http://schemas.openxmlformats.org/officeDocument/2006/relationships/package" Target="../embeddings/Microsoft_Excel_Worksheet954.xlsx"/></Relationships>
</file>

<file path=ppt/charts/_rels/chartEx956.xml.rels><?xml version="1.0" encoding="UTF-8" standalone="yes"?>
<Relationships xmlns="http://schemas.openxmlformats.org/package/2006/relationships"><Relationship Id="rId3" Type="http://schemas.microsoft.com/office/2011/relationships/chartColorStyle" Target="colors956.xml"/><Relationship Id="rId2" Type="http://schemas.microsoft.com/office/2011/relationships/chartStyle" Target="style956.xml"/><Relationship Id="rId1" Type="http://schemas.openxmlformats.org/officeDocument/2006/relationships/package" Target="../embeddings/Microsoft_Excel_Worksheet955.xlsx"/></Relationships>
</file>

<file path=ppt/charts/_rels/chartEx957.xml.rels><?xml version="1.0" encoding="UTF-8" standalone="yes"?>
<Relationships xmlns="http://schemas.openxmlformats.org/package/2006/relationships"><Relationship Id="rId3" Type="http://schemas.microsoft.com/office/2011/relationships/chartColorStyle" Target="colors957.xml"/><Relationship Id="rId2" Type="http://schemas.microsoft.com/office/2011/relationships/chartStyle" Target="style957.xml"/><Relationship Id="rId1" Type="http://schemas.openxmlformats.org/officeDocument/2006/relationships/package" Target="../embeddings/Microsoft_Excel_Worksheet956.xlsx"/></Relationships>
</file>

<file path=ppt/charts/_rels/chartEx958.xml.rels><?xml version="1.0" encoding="UTF-8" standalone="yes"?>
<Relationships xmlns="http://schemas.openxmlformats.org/package/2006/relationships"><Relationship Id="rId3" Type="http://schemas.microsoft.com/office/2011/relationships/chartColorStyle" Target="colors958.xml"/><Relationship Id="rId2" Type="http://schemas.microsoft.com/office/2011/relationships/chartStyle" Target="style958.xml"/><Relationship Id="rId1" Type="http://schemas.openxmlformats.org/officeDocument/2006/relationships/package" Target="../embeddings/Microsoft_Excel_Worksheet957.xlsx"/></Relationships>
</file>

<file path=ppt/charts/_rels/chartEx959.xml.rels><?xml version="1.0" encoding="UTF-8" standalone="yes"?>
<Relationships xmlns="http://schemas.openxmlformats.org/package/2006/relationships"><Relationship Id="rId3" Type="http://schemas.microsoft.com/office/2011/relationships/chartColorStyle" Target="colors959.xml"/><Relationship Id="rId2" Type="http://schemas.microsoft.com/office/2011/relationships/chartStyle" Target="style959.xml"/><Relationship Id="rId1" Type="http://schemas.openxmlformats.org/officeDocument/2006/relationships/package" Target="../embeddings/Microsoft_Excel_Worksheet958.xlsx"/></Relationships>
</file>

<file path=ppt/charts/_rels/chartEx96.xml.rels><?xml version="1.0" encoding="UTF-8" standalone="yes"?>
<Relationships xmlns="http://schemas.openxmlformats.org/package/2006/relationships"><Relationship Id="rId3" Type="http://schemas.microsoft.com/office/2011/relationships/chartColorStyle" Target="colors96.xml"/><Relationship Id="rId2" Type="http://schemas.microsoft.com/office/2011/relationships/chartStyle" Target="style96.xml"/><Relationship Id="rId1" Type="http://schemas.openxmlformats.org/officeDocument/2006/relationships/package" Target="../embeddings/Microsoft_Excel_Worksheet95.xlsx"/></Relationships>
</file>

<file path=ppt/charts/_rels/chartEx960.xml.rels><?xml version="1.0" encoding="UTF-8" standalone="yes"?>
<Relationships xmlns="http://schemas.openxmlformats.org/package/2006/relationships"><Relationship Id="rId3" Type="http://schemas.microsoft.com/office/2011/relationships/chartColorStyle" Target="colors960.xml"/><Relationship Id="rId2" Type="http://schemas.microsoft.com/office/2011/relationships/chartStyle" Target="style960.xml"/><Relationship Id="rId1" Type="http://schemas.openxmlformats.org/officeDocument/2006/relationships/package" Target="../embeddings/Microsoft_Excel_Worksheet959.xlsx"/></Relationships>
</file>

<file path=ppt/charts/_rels/chartEx961.xml.rels><?xml version="1.0" encoding="UTF-8" standalone="yes"?>
<Relationships xmlns="http://schemas.openxmlformats.org/package/2006/relationships"><Relationship Id="rId3" Type="http://schemas.microsoft.com/office/2011/relationships/chartColorStyle" Target="colors961.xml"/><Relationship Id="rId2" Type="http://schemas.microsoft.com/office/2011/relationships/chartStyle" Target="style961.xml"/><Relationship Id="rId1" Type="http://schemas.openxmlformats.org/officeDocument/2006/relationships/package" Target="../embeddings/Microsoft_Excel_Worksheet960.xlsx"/></Relationships>
</file>

<file path=ppt/charts/_rels/chartEx962.xml.rels><?xml version="1.0" encoding="UTF-8" standalone="yes"?>
<Relationships xmlns="http://schemas.openxmlformats.org/package/2006/relationships"><Relationship Id="rId3" Type="http://schemas.microsoft.com/office/2011/relationships/chartColorStyle" Target="colors962.xml"/><Relationship Id="rId2" Type="http://schemas.microsoft.com/office/2011/relationships/chartStyle" Target="style962.xml"/><Relationship Id="rId1" Type="http://schemas.openxmlformats.org/officeDocument/2006/relationships/package" Target="../embeddings/Microsoft_Excel_Worksheet961.xlsx"/></Relationships>
</file>

<file path=ppt/charts/_rels/chartEx963.xml.rels><?xml version="1.0" encoding="UTF-8" standalone="yes"?>
<Relationships xmlns="http://schemas.openxmlformats.org/package/2006/relationships"><Relationship Id="rId3" Type="http://schemas.microsoft.com/office/2011/relationships/chartColorStyle" Target="colors963.xml"/><Relationship Id="rId2" Type="http://schemas.microsoft.com/office/2011/relationships/chartStyle" Target="style963.xml"/><Relationship Id="rId1" Type="http://schemas.openxmlformats.org/officeDocument/2006/relationships/package" Target="../embeddings/Microsoft_Excel_Worksheet962.xlsx"/></Relationships>
</file>

<file path=ppt/charts/_rels/chartEx964.xml.rels><?xml version="1.0" encoding="UTF-8" standalone="yes"?>
<Relationships xmlns="http://schemas.openxmlformats.org/package/2006/relationships"><Relationship Id="rId3" Type="http://schemas.microsoft.com/office/2011/relationships/chartColorStyle" Target="colors964.xml"/><Relationship Id="rId2" Type="http://schemas.microsoft.com/office/2011/relationships/chartStyle" Target="style964.xml"/><Relationship Id="rId1" Type="http://schemas.openxmlformats.org/officeDocument/2006/relationships/package" Target="../embeddings/Microsoft_Excel_Worksheet963.xlsx"/></Relationships>
</file>

<file path=ppt/charts/_rels/chartEx965.xml.rels><?xml version="1.0" encoding="UTF-8" standalone="yes"?>
<Relationships xmlns="http://schemas.openxmlformats.org/package/2006/relationships"><Relationship Id="rId3" Type="http://schemas.microsoft.com/office/2011/relationships/chartColorStyle" Target="colors965.xml"/><Relationship Id="rId2" Type="http://schemas.microsoft.com/office/2011/relationships/chartStyle" Target="style965.xml"/><Relationship Id="rId1" Type="http://schemas.openxmlformats.org/officeDocument/2006/relationships/package" Target="../embeddings/Microsoft_Excel_Worksheet964.xlsx"/></Relationships>
</file>

<file path=ppt/charts/_rels/chartEx966.xml.rels><?xml version="1.0" encoding="UTF-8" standalone="yes"?>
<Relationships xmlns="http://schemas.openxmlformats.org/package/2006/relationships"><Relationship Id="rId3" Type="http://schemas.microsoft.com/office/2011/relationships/chartColorStyle" Target="colors966.xml"/><Relationship Id="rId2" Type="http://schemas.microsoft.com/office/2011/relationships/chartStyle" Target="style966.xml"/><Relationship Id="rId1" Type="http://schemas.openxmlformats.org/officeDocument/2006/relationships/package" Target="../embeddings/Microsoft_Excel_Worksheet965.xlsx"/></Relationships>
</file>

<file path=ppt/charts/_rels/chartEx967.xml.rels><?xml version="1.0" encoding="UTF-8" standalone="yes"?>
<Relationships xmlns="http://schemas.openxmlformats.org/package/2006/relationships"><Relationship Id="rId3" Type="http://schemas.microsoft.com/office/2011/relationships/chartColorStyle" Target="colors967.xml"/><Relationship Id="rId2" Type="http://schemas.microsoft.com/office/2011/relationships/chartStyle" Target="style967.xml"/><Relationship Id="rId1" Type="http://schemas.openxmlformats.org/officeDocument/2006/relationships/package" Target="../embeddings/Microsoft_Excel_Worksheet966.xlsx"/></Relationships>
</file>

<file path=ppt/charts/_rels/chartEx968.xml.rels><?xml version="1.0" encoding="UTF-8" standalone="yes"?>
<Relationships xmlns="http://schemas.openxmlformats.org/package/2006/relationships"><Relationship Id="rId3" Type="http://schemas.microsoft.com/office/2011/relationships/chartColorStyle" Target="colors968.xml"/><Relationship Id="rId2" Type="http://schemas.microsoft.com/office/2011/relationships/chartStyle" Target="style968.xml"/><Relationship Id="rId1" Type="http://schemas.openxmlformats.org/officeDocument/2006/relationships/package" Target="../embeddings/Microsoft_Excel_Worksheet967.xlsx"/></Relationships>
</file>

<file path=ppt/charts/_rels/chartEx969.xml.rels><?xml version="1.0" encoding="UTF-8" standalone="yes"?>
<Relationships xmlns="http://schemas.openxmlformats.org/package/2006/relationships"><Relationship Id="rId3" Type="http://schemas.microsoft.com/office/2011/relationships/chartColorStyle" Target="colors969.xml"/><Relationship Id="rId2" Type="http://schemas.microsoft.com/office/2011/relationships/chartStyle" Target="style969.xml"/><Relationship Id="rId1" Type="http://schemas.openxmlformats.org/officeDocument/2006/relationships/package" Target="../embeddings/Microsoft_Excel_Worksheet968.xlsx"/></Relationships>
</file>

<file path=ppt/charts/_rels/chartEx97.xml.rels><?xml version="1.0" encoding="UTF-8" standalone="yes"?>
<Relationships xmlns="http://schemas.openxmlformats.org/package/2006/relationships"><Relationship Id="rId3" Type="http://schemas.microsoft.com/office/2011/relationships/chartColorStyle" Target="colors97.xml"/><Relationship Id="rId2" Type="http://schemas.microsoft.com/office/2011/relationships/chartStyle" Target="style97.xml"/><Relationship Id="rId1" Type="http://schemas.openxmlformats.org/officeDocument/2006/relationships/package" Target="../embeddings/Microsoft_Excel_Worksheet96.xlsx"/></Relationships>
</file>

<file path=ppt/charts/_rels/chartEx970.xml.rels><?xml version="1.0" encoding="UTF-8" standalone="yes"?>
<Relationships xmlns="http://schemas.openxmlformats.org/package/2006/relationships"><Relationship Id="rId3" Type="http://schemas.microsoft.com/office/2011/relationships/chartColorStyle" Target="colors970.xml"/><Relationship Id="rId2" Type="http://schemas.microsoft.com/office/2011/relationships/chartStyle" Target="style970.xml"/><Relationship Id="rId1" Type="http://schemas.openxmlformats.org/officeDocument/2006/relationships/package" Target="../embeddings/Microsoft_Excel_Worksheet969.xlsx"/></Relationships>
</file>

<file path=ppt/charts/_rels/chartEx971.xml.rels><?xml version="1.0" encoding="UTF-8" standalone="yes"?>
<Relationships xmlns="http://schemas.openxmlformats.org/package/2006/relationships"><Relationship Id="rId3" Type="http://schemas.microsoft.com/office/2011/relationships/chartColorStyle" Target="colors971.xml"/><Relationship Id="rId2" Type="http://schemas.microsoft.com/office/2011/relationships/chartStyle" Target="style971.xml"/><Relationship Id="rId1" Type="http://schemas.openxmlformats.org/officeDocument/2006/relationships/package" Target="../embeddings/Microsoft_Excel_Worksheet970.xlsx"/></Relationships>
</file>

<file path=ppt/charts/_rels/chartEx972.xml.rels><?xml version="1.0" encoding="UTF-8" standalone="yes"?>
<Relationships xmlns="http://schemas.openxmlformats.org/package/2006/relationships"><Relationship Id="rId3" Type="http://schemas.microsoft.com/office/2011/relationships/chartColorStyle" Target="colors972.xml"/><Relationship Id="rId2" Type="http://schemas.microsoft.com/office/2011/relationships/chartStyle" Target="style972.xml"/><Relationship Id="rId1" Type="http://schemas.openxmlformats.org/officeDocument/2006/relationships/package" Target="../embeddings/Microsoft_Excel_Worksheet971.xlsx"/></Relationships>
</file>

<file path=ppt/charts/_rels/chartEx973.xml.rels><?xml version="1.0" encoding="UTF-8" standalone="yes"?>
<Relationships xmlns="http://schemas.openxmlformats.org/package/2006/relationships"><Relationship Id="rId3" Type="http://schemas.microsoft.com/office/2011/relationships/chartColorStyle" Target="colors973.xml"/><Relationship Id="rId2" Type="http://schemas.microsoft.com/office/2011/relationships/chartStyle" Target="style973.xml"/><Relationship Id="rId1" Type="http://schemas.openxmlformats.org/officeDocument/2006/relationships/package" Target="../embeddings/Microsoft_Excel_Worksheet972.xlsx"/></Relationships>
</file>

<file path=ppt/charts/_rels/chartEx974.xml.rels><?xml version="1.0" encoding="UTF-8" standalone="yes"?>
<Relationships xmlns="http://schemas.openxmlformats.org/package/2006/relationships"><Relationship Id="rId3" Type="http://schemas.microsoft.com/office/2011/relationships/chartColorStyle" Target="colors974.xml"/><Relationship Id="rId2" Type="http://schemas.microsoft.com/office/2011/relationships/chartStyle" Target="style974.xml"/><Relationship Id="rId1" Type="http://schemas.openxmlformats.org/officeDocument/2006/relationships/package" Target="../embeddings/Microsoft_Excel_Worksheet973.xlsx"/></Relationships>
</file>

<file path=ppt/charts/_rels/chartEx975.xml.rels><?xml version="1.0" encoding="UTF-8" standalone="yes"?>
<Relationships xmlns="http://schemas.openxmlformats.org/package/2006/relationships"><Relationship Id="rId3" Type="http://schemas.microsoft.com/office/2011/relationships/chartColorStyle" Target="colors975.xml"/><Relationship Id="rId2" Type="http://schemas.microsoft.com/office/2011/relationships/chartStyle" Target="style975.xml"/><Relationship Id="rId1" Type="http://schemas.openxmlformats.org/officeDocument/2006/relationships/package" Target="../embeddings/Microsoft_Excel_Worksheet974.xlsx"/></Relationships>
</file>

<file path=ppt/charts/_rels/chartEx976.xml.rels><?xml version="1.0" encoding="UTF-8" standalone="yes"?>
<Relationships xmlns="http://schemas.openxmlformats.org/package/2006/relationships"><Relationship Id="rId3" Type="http://schemas.microsoft.com/office/2011/relationships/chartColorStyle" Target="colors976.xml"/><Relationship Id="rId2" Type="http://schemas.microsoft.com/office/2011/relationships/chartStyle" Target="style976.xml"/><Relationship Id="rId1" Type="http://schemas.openxmlformats.org/officeDocument/2006/relationships/package" Target="../embeddings/Microsoft_Excel_Worksheet975.xlsx"/></Relationships>
</file>

<file path=ppt/charts/_rels/chartEx977.xml.rels><?xml version="1.0" encoding="UTF-8" standalone="yes"?>
<Relationships xmlns="http://schemas.openxmlformats.org/package/2006/relationships"><Relationship Id="rId3" Type="http://schemas.microsoft.com/office/2011/relationships/chartColorStyle" Target="colors977.xml"/><Relationship Id="rId2" Type="http://schemas.microsoft.com/office/2011/relationships/chartStyle" Target="style977.xml"/><Relationship Id="rId1" Type="http://schemas.openxmlformats.org/officeDocument/2006/relationships/package" Target="../embeddings/Microsoft_Excel_Worksheet976.xlsx"/></Relationships>
</file>

<file path=ppt/charts/_rels/chartEx978.xml.rels><?xml version="1.0" encoding="UTF-8" standalone="yes"?>
<Relationships xmlns="http://schemas.openxmlformats.org/package/2006/relationships"><Relationship Id="rId3" Type="http://schemas.microsoft.com/office/2011/relationships/chartColorStyle" Target="colors978.xml"/><Relationship Id="rId2" Type="http://schemas.microsoft.com/office/2011/relationships/chartStyle" Target="style978.xml"/><Relationship Id="rId1" Type="http://schemas.openxmlformats.org/officeDocument/2006/relationships/package" Target="../embeddings/Microsoft_Excel_Worksheet977.xlsx"/></Relationships>
</file>

<file path=ppt/charts/_rels/chartEx979.xml.rels><?xml version="1.0" encoding="UTF-8" standalone="yes"?>
<Relationships xmlns="http://schemas.openxmlformats.org/package/2006/relationships"><Relationship Id="rId3" Type="http://schemas.microsoft.com/office/2011/relationships/chartColorStyle" Target="colors979.xml"/><Relationship Id="rId2" Type="http://schemas.microsoft.com/office/2011/relationships/chartStyle" Target="style979.xml"/><Relationship Id="rId1" Type="http://schemas.openxmlformats.org/officeDocument/2006/relationships/package" Target="../embeddings/Microsoft_Excel_Worksheet978.xlsx"/></Relationships>
</file>

<file path=ppt/charts/_rels/chartEx98.xml.rels><?xml version="1.0" encoding="UTF-8" standalone="yes"?>
<Relationships xmlns="http://schemas.openxmlformats.org/package/2006/relationships"><Relationship Id="rId3" Type="http://schemas.microsoft.com/office/2011/relationships/chartColorStyle" Target="colors98.xml"/><Relationship Id="rId2" Type="http://schemas.microsoft.com/office/2011/relationships/chartStyle" Target="style98.xml"/><Relationship Id="rId1" Type="http://schemas.openxmlformats.org/officeDocument/2006/relationships/package" Target="../embeddings/Microsoft_Excel_Worksheet97.xlsx"/></Relationships>
</file>

<file path=ppt/charts/_rels/chartEx980.xml.rels><?xml version="1.0" encoding="UTF-8" standalone="yes"?>
<Relationships xmlns="http://schemas.openxmlformats.org/package/2006/relationships"><Relationship Id="rId3" Type="http://schemas.microsoft.com/office/2011/relationships/chartColorStyle" Target="colors980.xml"/><Relationship Id="rId2" Type="http://schemas.microsoft.com/office/2011/relationships/chartStyle" Target="style980.xml"/><Relationship Id="rId1" Type="http://schemas.openxmlformats.org/officeDocument/2006/relationships/package" Target="../embeddings/Microsoft_Excel_Worksheet979.xlsx"/></Relationships>
</file>

<file path=ppt/charts/_rels/chartEx981.xml.rels><?xml version="1.0" encoding="UTF-8" standalone="yes"?>
<Relationships xmlns="http://schemas.openxmlformats.org/package/2006/relationships"><Relationship Id="rId3" Type="http://schemas.microsoft.com/office/2011/relationships/chartColorStyle" Target="colors981.xml"/><Relationship Id="rId2" Type="http://schemas.microsoft.com/office/2011/relationships/chartStyle" Target="style981.xml"/><Relationship Id="rId1" Type="http://schemas.openxmlformats.org/officeDocument/2006/relationships/package" Target="../embeddings/Microsoft_Excel_Worksheet980.xlsx"/></Relationships>
</file>

<file path=ppt/charts/_rels/chartEx982.xml.rels><?xml version="1.0" encoding="UTF-8" standalone="yes"?>
<Relationships xmlns="http://schemas.openxmlformats.org/package/2006/relationships"><Relationship Id="rId3" Type="http://schemas.microsoft.com/office/2011/relationships/chartColorStyle" Target="colors982.xml"/><Relationship Id="rId2" Type="http://schemas.microsoft.com/office/2011/relationships/chartStyle" Target="style982.xml"/><Relationship Id="rId1" Type="http://schemas.openxmlformats.org/officeDocument/2006/relationships/package" Target="../embeddings/Microsoft_Excel_Worksheet981.xlsx"/></Relationships>
</file>

<file path=ppt/charts/_rels/chartEx983.xml.rels><?xml version="1.0" encoding="UTF-8" standalone="yes"?>
<Relationships xmlns="http://schemas.openxmlformats.org/package/2006/relationships"><Relationship Id="rId3" Type="http://schemas.microsoft.com/office/2011/relationships/chartColorStyle" Target="colors983.xml"/><Relationship Id="rId2" Type="http://schemas.microsoft.com/office/2011/relationships/chartStyle" Target="style983.xml"/><Relationship Id="rId1" Type="http://schemas.openxmlformats.org/officeDocument/2006/relationships/package" Target="../embeddings/Microsoft_Excel_Worksheet982.xlsx"/></Relationships>
</file>

<file path=ppt/charts/_rels/chartEx984.xml.rels><?xml version="1.0" encoding="UTF-8" standalone="yes"?>
<Relationships xmlns="http://schemas.openxmlformats.org/package/2006/relationships"><Relationship Id="rId3" Type="http://schemas.microsoft.com/office/2011/relationships/chartColorStyle" Target="colors984.xml"/><Relationship Id="rId2" Type="http://schemas.microsoft.com/office/2011/relationships/chartStyle" Target="style984.xml"/><Relationship Id="rId1" Type="http://schemas.openxmlformats.org/officeDocument/2006/relationships/package" Target="../embeddings/Microsoft_Excel_Worksheet983.xlsx"/></Relationships>
</file>

<file path=ppt/charts/_rels/chartEx985.xml.rels><?xml version="1.0" encoding="UTF-8" standalone="yes"?>
<Relationships xmlns="http://schemas.openxmlformats.org/package/2006/relationships"><Relationship Id="rId3" Type="http://schemas.microsoft.com/office/2011/relationships/chartColorStyle" Target="colors985.xml"/><Relationship Id="rId2" Type="http://schemas.microsoft.com/office/2011/relationships/chartStyle" Target="style985.xml"/><Relationship Id="rId1" Type="http://schemas.openxmlformats.org/officeDocument/2006/relationships/package" Target="../embeddings/Microsoft_Excel_Worksheet984.xlsx"/></Relationships>
</file>

<file path=ppt/charts/_rels/chartEx986.xml.rels><?xml version="1.0" encoding="UTF-8" standalone="yes"?>
<Relationships xmlns="http://schemas.openxmlformats.org/package/2006/relationships"><Relationship Id="rId3" Type="http://schemas.microsoft.com/office/2011/relationships/chartColorStyle" Target="colors986.xml"/><Relationship Id="rId2" Type="http://schemas.microsoft.com/office/2011/relationships/chartStyle" Target="style986.xml"/><Relationship Id="rId1" Type="http://schemas.openxmlformats.org/officeDocument/2006/relationships/package" Target="../embeddings/Microsoft_Excel_Worksheet985.xlsx"/></Relationships>
</file>

<file path=ppt/charts/_rels/chartEx987.xml.rels><?xml version="1.0" encoding="UTF-8" standalone="yes"?>
<Relationships xmlns="http://schemas.openxmlformats.org/package/2006/relationships"><Relationship Id="rId3" Type="http://schemas.microsoft.com/office/2011/relationships/chartColorStyle" Target="colors987.xml"/><Relationship Id="rId2" Type="http://schemas.microsoft.com/office/2011/relationships/chartStyle" Target="style987.xml"/><Relationship Id="rId1" Type="http://schemas.openxmlformats.org/officeDocument/2006/relationships/package" Target="../embeddings/Microsoft_Excel_Worksheet986.xlsx"/></Relationships>
</file>

<file path=ppt/charts/_rels/chartEx988.xml.rels><?xml version="1.0" encoding="UTF-8" standalone="yes"?>
<Relationships xmlns="http://schemas.openxmlformats.org/package/2006/relationships"><Relationship Id="rId3" Type="http://schemas.microsoft.com/office/2011/relationships/chartColorStyle" Target="colors988.xml"/><Relationship Id="rId2" Type="http://schemas.microsoft.com/office/2011/relationships/chartStyle" Target="style988.xml"/><Relationship Id="rId1" Type="http://schemas.openxmlformats.org/officeDocument/2006/relationships/package" Target="../embeddings/Microsoft_Excel_Worksheet987.xlsx"/></Relationships>
</file>

<file path=ppt/charts/_rels/chartEx989.xml.rels><?xml version="1.0" encoding="UTF-8" standalone="yes"?>
<Relationships xmlns="http://schemas.openxmlformats.org/package/2006/relationships"><Relationship Id="rId3" Type="http://schemas.microsoft.com/office/2011/relationships/chartColorStyle" Target="colors989.xml"/><Relationship Id="rId2" Type="http://schemas.microsoft.com/office/2011/relationships/chartStyle" Target="style989.xml"/><Relationship Id="rId1" Type="http://schemas.openxmlformats.org/officeDocument/2006/relationships/package" Target="../embeddings/Microsoft_Excel_Worksheet988.xlsx"/></Relationships>
</file>

<file path=ppt/charts/_rels/chartEx99.xml.rels><?xml version="1.0" encoding="UTF-8" standalone="yes"?>
<Relationships xmlns="http://schemas.openxmlformats.org/package/2006/relationships"><Relationship Id="rId3" Type="http://schemas.microsoft.com/office/2011/relationships/chartColorStyle" Target="colors99.xml"/><Relationship Id="rId2" Type="http://schemas.microsoft.com/office/2011/relationships/chartStyle" Target="style99.xml"/><Relationship Id="rId1" Type="http://schemas.openxmlformats.org/officeDocument/2006/relationships/package" Target="../embeddings/Microsoft_Excel_Worksheet98.xlsx"/></Relationships>
</file>

<file path=ppt/charts/_rels/chartEx990.xml.rels><?xml version="1.0" encoding="UTF-8" standalone="yes"?>
<Relationships xmlns="http://schemas.openxmlformats.org/package/2006/relationships"><Relationship Id="rId3" Type="http://schemas.microsoft.com/office/2011/relationships/chartColorStyle" Target="colors990.xml"/><Relationship Id="rId2" Type="http://schemas.microsoft.com/office/2011/relationships/chartStyle" Target="style990.xml"/><Relationship Id="rId1" Type="http://schemas.openxmlformats.org/officeDocument/2006/relationships/package" Target="../embeddings/Microsoft_Excel_Worksheet989.xlsx"/></Relationships>
</file>

<file path=ppt/charts/_rels/chartEx991.xml.rels><?xml version="1.0" encoding="UTF-8" standalone="yes"?>
<Relationships xmlns="http://schemas.openxmlformats.org/package/2006/relationships"><Relationship Id="rId3" Type="http://schemas.microsoft.com/office/2011/relationships/chartColorStyle" Target="colors991.xml"/><Relationship Id="rId2" Type="http://schemas.microsoft.com/office/2011/relationships/chartStyle" Target="style991.xml"/><Relationship Id="rId1" Type="http://schemas.openxmlformats.org/officeDocument/2006/relationships/package" Target="../embeddings/Microsoft_Excel_Worksheet990.xlsx"/></Relationships>
</file>

<file path=ppt/charts/_rels/chartEx992.xml.rels><?xml version="1.0" encoding="UTF-8" standalone="yes"?>
<Relationships xmlns="http://schemas.openxmlformats.org/package/2006/relationships"><Relationship Id="rId3" Type="http://schemas.microsoft.com/office/2011/relationships/chartColorStyle" Target="colors992.xml"/><Relationship Id="rId2" Type="http://schemas.microsoft.com/office/2011/relationships/chartStyle" Target="style992.xml"/><Relationship Id="rId1" Type="http://schemas.openxmlformats.org/officeDocument/2006/relationships/package" Target="../embeddings/Microsoft_Excel_Worksheet991.xlsx"/></Relationships>
</file>

<file path=ppt/charts/_rels/chartEx993.xml.rels><?xml version="1.0" encoding="UTF-8" standalone="yes"?>
<Relationships xmlns="http://schemas.openxmlformats.org/package/2006/relationships"><Relationship Id="rId3" Type="http://schemas.microsoft.com/office/2011/relationships/chartColorStyle" Target="colors993.xml"/><Relationship Id="rId2" Type="http://schemas.microsoft.com/office/2011/relationships/chartStyle" Target="style993.xml"/><Relationship Id="rId1" Type="http://schemas.openxmlformats.org/officeDocument/2006/relationships/package" Target="../embeddings/Microsoft_Excel_Worksheet992.xlsx"/></Relationships>
</file>

<file path=ppt/charts/_rels/chartEx994.xml.rels><?xml version="1.0" encoding="UTF-8" standalone="yes"?>
<Relationships xmlns="http://schemas.openxmlformats.org/package/2006/relationships"><Relationship Id="rId3" Type="http://schemas.microsoft.com/office/2011/relationships/chartColorStyle" Target="colors994.xml"/><Relationship Id="rId2" Type="http://schemas.microsoft.com/office/2011/relationships/chartStyle" Target="style994.xml"/><Relationship Id="rId1" Type="http://schemas.openxmlformats.org/officeDocument/2006/relationships/package" Target="../embeddings/Microsoft_Excel_Worksheet993.xlsx"/></Relationships>
</file>

<file path=ppt/charts/_rels/chartEx995.xml.rels><?xml version="1.0" encoding="UTF-8" standalone="yes"?>
<Relationships xmlns="http://schemas.openxmlformats.org/package/2006/relationships"><Relationship Id="rId3" Type="http://schemas.microsoft.com/office/2011/relationships/chartColorStyle" Target="colors995.xml"/><Relationship Id="rId2" Type="http://schemas.microsoft.com/office/2011/relationships/chartStyle" Target="style995.xml"/><Relationship Id="rId1" Type="http://schemas.openxmlformats.org/officeDocument/2006/relationships/package" Target="../embeddings/Microsoft_Excel_Worksheet994.xlsx"/></Relationships>
</file>

<file path=ppt/charts/_rels/chartEx996.xml.rels><?xml version="1.0" encoding="UTF-8" standalone="yes"?>
<Relationships xmlns="http://schemas.openxmlformats.org/package/2006/relationships"><Relationship Id="rId3" Type="http://schemas.microsoft.com/office/2011/relationships/chartColorStyle" Target="colors996.xml"/><Relationship Id="rId2" Type="http://schemas.microsoft.com/office/2011/relationships/chartStyle" Target="style996.xml"/><Relationship Id="rId1" Type="http://schemas.openxmlformats.org/officeDocument/2006/relationships/package" Target="../embeddings/Microsoft_Excel_Worksheet995.xlsx"/></Relationships>
</file>

<file path=ppt/charts/_rels/chartEx997.xml.rels><?xml version="1.0" encoding="UTF-8" standalone="yes"?>
<Relationships xmlns="http://schemas.openxmlformats.org/package/2006/relationships"><Relationship Id="rId3" Type="http://schemas.microsoft.com/office/2011/relationships/chartColorStyle" Target="colors997.xml"/><Relationship Id="rId2" Type="http://schemas.microsoft.com/office/2011/relationships/chartStyle" Target="style997.xml"/><Relationship Id="rId1" Type="http://schemas.openxmlformats.org/officeDocument/2006/relationships/package" Target="../embeddings/Microsoft_Excel_Worksheet996.xlsx"/></Relationships>
</file>

<file path=ppt/charts/_rels/chartEx998.xml.rels><?xml version="1.0" encoding="UTF-8" standalone="yes"?>
<Relationships xmlns="http://schemas.openxmlformats.org/package/2006/relationships"><Relationship Id="rId3" Type="http://schemas.microsoft.com/office/2011/relationships/chartColorStyle" Target="colors998.xml"/><Relationship Id="rId2" Type="http://schemas.microsoft.com/office/2011/relationships/chartStyle" Target="style998.xml"/><Relationship Id="rId1" Type="http://schemas.openxmlformats.org/officeDocument/2006/relationships/package" Target="../embeddings/Microsoft_Excel_Worksheet997.xlsx"/></Relationships>
</file>

<file path=ppt/charts/_rels/chartEx999.xml.rels><?xml version="1.0" encoding="UTF-8" standalone="yes"?>
<Relationships xmlns="http://schemas.openxmlformats.org/package/2006/relationships"><Relationship Id="rId3" Type="http://schemas.microsoft.com/office/2011/relationships/chartColorStyle" Target="colors999.xml"/><Relationship Id="rId2" Type="http://schemas.microsoft.com/office/2011/relationships/chartStyle" Target="style999.xml"/><Relationship Id="rId1" Type="http://schemas.openxmlformats.org/officeDocument/2006/relationships/package" Target="../embeddings/Microsoft_Excel_Worksheet998.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274982.071</cx:pt>
          <cx:pt idx="1">-5434.5184397586263</cx:pt>
          <cx:pt idx="2">-11058.594560241369</cx:pt>
          <cx:pt idx="3">-5.5879354476928712e-12</cx:pt>
          <cx:pt idx="4">14643.370999999999</cx:pt>
          <cx:pt idx="5">-173.429</cx:pt>
          <cx:pt idx="6">272958.90000000002</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48800.131999999998</cx:pt>
          <cx:pt idx="1">0.94781379183297487</cx:pt>
          <cx:pt idx="2">4252.1591862081686</cx:pt>
          <cx:pt idx="3">-1.8626451492309571e-12</cx:pt>
          <cx:pt idx="4">1386.7139999999999</cx:pt>
          <cx:pt idx="5">-168.36699999999999</cx:pt>
          <cx:pt idx="6">54271.586000000003</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15231.290000000001</cx:pt>
          <cx:pt idx="1">8.7870241654763301</cx:pt>
          <cx:pt idx="2">-580.22902416547572</cx:pt>
          <cx:pt idx="3">-5.8207660913467408e-13</cx:pt>
          <cx:pt idx="4">950.95399999999995</cx:pt>
          <cx:pt idx="5">-168.36699999999999</cx:pt>
          <cx:pt idx="6">15442.434999999999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0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34868.182000000001</cx:pt>
          <cx:pt idx="1">324.28907011864192</cx:pt>
          <cx:pt idx="2">-3405.3910701186419</cx:pt>
          <cx:pt idx="3">0</cx:pt>
          <cx:pt idx="4">1319.7460000000001</cx:pt>
          <cx:pt idx="5">-0.46600000000000003</cx:pt>
          <cx:pt idx="6">33106.360000000001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0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cx:pt>
          <cx:pt idx="1">0</cx:pt>
          <cx:pt idx="2">0</cx:pt>
          <cx:pt idx="3">0</cx:pt>
          <cx:pt idx="4">294.99700000000001</cx:pt>
          <cx:pt idx="5">0</cx:pt>
          <cx:pt idx="6">294.99700000000001</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0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917.97900000000004</cx:pt>
          <cx:pt idx="1">25.576708187272207</cx:pt>
          <cx:pt idx="2">-69.602708187272228</cx:pt>
          <cx:pt idx="3">2.9103830456733704e-14</cx:pt>
          <cx:pt idx="4">5.0170000000000003</cx:pt>
          <cx:pt idx="5">0</cx:pt>
          <cx:pt idx="6">878.97000000000003</cx:pt>
        </cx:lvl>
      </cx:numDim>
    </cx:data>
  </cx:chartData>
  <cx:chart>
    <cx:title pos="t" align="ctr" overlay="0">
      <cx:tx>
        <cx:txData>
          <cx:v>Universal Razor</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0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2428.768</cx:pt>
          <cx:pt idx="1">14.200929429331012</cx:pt>
          <cx:pt idx="2">-406.07892942933097</cx:pt>
          <cx:pt idx="3">-5.8207660913467408e-14</cx:pt>
          <cx:pt idx="4">126.907</cx:pt>
          <cx:pt idx="5">0</cx:pt>
          <cx:pt idx="6">2163.797</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0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917.97900000000004</cx:pt>
          <cx:pt idx="1">25.576708187272207</cx:pt>
          <cx:pt idx="2">-69.602708187272228</cx:pt>
          <cx:pt idx="3">2.9103830456733704e-14</cx:pt>
          <cx:pt idx="4">5.0170000000000003</cx:pt>
          <cx:pt idx="5">0</cx:pt>
          <cx:pt idx="6">878.97000000000003</cx:pt>
        </cx:lvl>
      </cx:numDim>
    </cx:data>
  </cx:chartData>
  <cx:chart>
    <cx:title pos="t" align="ctr" overlay="0">
      <cx:tx>
        <cx:txData>
          <cx:v>Universal Razor</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0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2.5870000000000002</cx:pt>
          <cx:pt idx="1">-0.01637511870845202</cx:pt>
          <cx:pt idx="2">-2.2646248812915477</cx:pt>
          <cx:pt idx="3">0</cx:pt>
          <cx:pt idx="4">0</cx:pt>
          <cx:pt idx="5">-0.0089999999999999993</cx:pt>
          <cx:pt idx="6">0.29699999999999999</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0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917.97900000000004</cx:pt>
          <cx:pt idx="1">25.576708187272207</cx:pt>
          <cx:pt idx="2">-69.602708187272228</cx:pt>
          <cx:pt idx="3">2.9103830456733704e-14</cx:pt>
          <cx:pt idx="4">5.0170000000000003</cx:pt>
          <cx:pt idx="5">0</cx:pt>
          <cx:pt idx="6">878.97000000000003</cx:pt>
        </cx:lvl>
      </cx:numDim>
    </cx:data>
  </cx:chartData>
  <cx:chart>
    <cx:title pos="t" align="ctr" overlay="0">
      <cx:tx>
        <cx:txData>
          <cx:v>Universal Razor</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0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3530.2730000000001</cx:pt>
          <cx:pt idx="1">228.10518497730851</cx:pt>
          <cx:pt idx="2">-1137.4421849773084</cx:pt>
          <cx:pt idx="3">-1.1641532182693482e-13</cx:pt>
          <cx:pt idx="4">904.28499999999997</cx:pt>
          <cx:pt idx="5">-0.010999999999999999</cx:pt>
          <cx:pt idx="6">3525.21</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0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9591.9449999999997</cx:pt>
          <cx:pt idx="1">-194.74314277355478</cx:pt>
          <cx:pt idx="2">1647.3491427735553</cx:pt>
          <cx:pt idx="3">-4.6566128730773927e-13</cx:pt>
          <cx:pt idx="4">0</cx:pt>
          <cx:pt idx="5">-0.32200000000000001</cx:pt>
          <cx:pt idx="6">11044.228999999999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0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3683.1149999999998</cx:pt>
          <cx:pt idx="1">61.34404409314299</cx:pt>
          <cx:pt idx="2">-325.11304409314306</cx:pt>
          <cx:pt idx="3">1.1641532182693482e-13</cx:pt>
          <cx:pt idx="4">0</cx:pt>
          <cx:pt idx="5">0</cx:pt>
          <cx:pt idx="6">3419.346</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6990.3329999999996</cx:pt>
          <cx:pt idx="1">-508.80403221670639</cx:pt>
          <cx:pt idx="2">2159.1860322167067</cx:pt>
          <cx:pt idx="3">-4.6566128730773927e-13</cx:pt>
          <cx:pt idx="4">796.17999999999995</cx:pt>
          <cx:pt idx="5">-4.0609999999999999</cx:pt>
          <cx:pt idx="6">9432.8340000000007</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9591.9449999999997</cx:pt>
          <cx:pt idx="1">-194.74314277355478</cx:pt>
          <cx:pt idx="2">1647.3491427735553</cx:pt>
          <cx:pt idx="3">-4.6566128730773927e-13</cx:pt>
          <cx:pt idx="4">0</cx:pt>
          <cx:pt idx="5">-0.32200000000000001</cx:pt>
          <cx:pt idx="6">11044.228999999999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1326.634</cx:pt>
          <cx:pt idx="1">71.644609709941619</cx:pt>
          <cx:pt idx="2">-73.295609709941601</cx:pt>
          <cx:pt idx="3">-1.4551915228366852e-14</cx:pt>
          <cx:pt idx="4">0</cx:pt>
          <cx:pt idx="5">0</cx:pt>
          <cx:pt idx="6">1324.9829999999999</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9591.9449999999997</cx:pt>
          <cx:pt idx="1">-194.74314277355478</cx:pt>
          <cx:pt idx="2">1647.3491427735553</cx:pt>
          <cx:pt idx="3">-4.6566128730773927e-13</cx:pt>
          <cx:pt idx="4">0</cx:pt>
          <cx:pt idx="5">-0.32200000000000001</cx:pt>
          <cx:pt idx="6">11044.228999999999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27398.261999999999</cx:pt>
          <cx:pt idx="1">-14.779810645614523</cx:pt>
          <cx:pt idx="2">-484.55818935438549</cx:pt>
          <cx:pt idx="3">0</cx:pt>
          <cx:pt idx="4">580.20799999999997</cx:pt>
          <cx:pt idx="5">-0.0040000000000000001</cx:pt>
          <cx:pt idx="6">27479.128000000001</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93013.690000000002</cx:pt>
          <cx:pt idx="1">-387.70644099657716</cx:pt>
          <cx:pt idx="2">-7089.7825590034217</cx:pt>
          <cx:pt idx="3">-0.0070000000009313229</cx:pt>
          <cx:pt idx="4">11543.422</cx:pt>
          <cx:pt idx="5">-0.38400000000000001</cx:pt>
          <cx:pt idx="6">97079.232000000004</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4101.1180000000004</cx:pt>
          <cx:pt idx="1">-8.6129790159728401</cx:pt>
          <cx:pt idx="2">-687.31002098402712</cx:pt>
          <cx:pt idx="3">-1.1641532182693482e-13</cx:pt>
          <cx:pt idx="4">0</cx:pt>
          <cx:pt idx="5">-0.029999999999999999</cx:pt>
          <cx:pt idx="6">3405.165</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93013.690000000002</cx:pt>
          <cx:pt idx="1">-387.70644099657716</cx:pt>
          <cx:pt idx="2">-7089.7825590034217</cx:pt>
          <cx:pt idx="3">-0.0070000000009313229</cx:pt>
          <cx:pt idx="4">11543.422</cx:pt>
          <cx:pt idx="5">-0.38400000000000001</cx:pt>
          <cx:pt idx="6">97079.232000000004</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5213.549</cx:pt>
          <cx:pt idx="1">-23.388464632030576</cx:pt>
          <cx:pt idx="2">-2339.1085353679696</cx:pt>
          <cx:pt idx="3">699.66499999999996</cx:pt>
          <cx:pt idx="4">1388.0409999999999</cx:pt>
          <cx:pt idx="5">-0.025000000000000001</cx:pt>
          <cx:pt idx="6">4938.7330000000002</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93013.690000000002</cx:pt>
          <cx:pt idx="1">-387.70644099657716</cx:pt>
          <cx:pt idx="2">-7089.7825590034217</cx:pt>
          <cx:pt idx="3">-0.0070000000009313229</cx:pt>
          <cx:pt idx="4">11543.422</cx:pt>
          <cx:pt idx="5">-0.38400000000000001</cx:pt>
          <cx:pt idx="6">97079.232000000004</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2333.9029999999998</cx:pt>
          <cx:pt idx="1">-50.259338153062977</cx:pt>
          <cx:pt idx="2">-1622.998661846937</cx:pt>
          <cx:pt idx="3">0</cx:pt>
          <cx:pt idx="4">0</cx:pt>
          <cx:pt idx="5">-0.002</cx:pt>
          <cx:pt idx="6">660.64300000000003</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25157.566999999999</cx:pt>
          <cx:pt idx="1">-45.33552587283036</cx:pt>
          <cx:pt idx="2">2721.81652587283</cx:pt>
          <cx:pt idx="3">4.6566128730773927e-13</cx:pt>
          <cx:pt idx="4">236.92599999999999</cx:pt>
          <cx:pt idx="5">0</cx:pt>
          <cx:pt idx="6">28070.973999999998</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93013.690000000002</cx:pt>
          <cx:pt idx="1">-387.70644099657716</cx:pt>
          <cx:pt idx="2">-7089.7825590034217</cx:pt>
          <cx:pt idx="3">-0.0070000000009313229</cx:pt>
          <cx:pt idx="4">11543.422</cx:pt>
          <cx:pt idx="5">-0.38400000000000001</cx:pt>
          <cx:pt idx="6">97079.232000000004</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13410.947</cx:pt>
          <cx:pt idx="1">37.167549271999448</cx:pt>
          <cx:pt idx="2">-455.74454927199906</cx:pt>
          <cx:pt idx="3">-4.6566128730773927e-13</cx:pt>
          <cx:pt idx="4">1664.932</cx:pt>
          <cx:pt idx="5">-0.014999999999999999</cx:pt>
          <cx:pt idx="6">14657.287</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641.93399999999997</cx:pt>
          <cx:pt idx="1">25.117941324277062</cx:pt>
          <cx:pt idx="2">85.382058675722931</cx:pt>
          <cx:pt idx="3">0</cx:pt>
          <cx:pt idx="4">3777.7959999999998</cx:pt>
          <cx:pt idx="5">-0.014999999999999999</cx:pt>
          <cx:pt idx="6">4530.2150000000001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1856.2629999999999</cx:pt>
          <cx:pt idx="1">6.2869177883218447e-05</cx:pt>
          <cx:pt idx="2">-1856.2180628691779</cx:pt>
          <cx:pt idx="3">0</cx:pt>
          <cx:pt idx="4">1707.9570000000001</cx:pt>
          <cx:pt idx="5">0</cx:pt>
          <cx:pt idx="6">1708.002</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641.93399999999997</cx:pt>
          <cx:pt idx="1">25.117941324277062</cx:pt>
          <cx:pt idx="2">85.382058675722931</cx:pt>
          <cx:pt idx="3">0</cx:pt>
          <cx:pt idx="4">3777.7959999999998</cx:pt>
          <cx:pt idx="5">-0.014999999999999999</cx:pt>
          <cx:pt idx="6">4530.2150000000001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1371.5350000000001</cx:pt>
          <cx:pt idx="1">-0.012373441849250474</cx:pt>
          <cx:pt idx="2">-1371.5066265581506</cx:pt>
          <cx:pt idx="3">-2.3283064365386963e-13</cx:pt>
          <cx:pt idx="4">0</cx:pt>
          <cx:pt idx="5">0</cx:pt>
          <cx:pt idx="6">0.016</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641.93399999999997</cx:pt>
          <cx:pt idx="1">25.117941324277062</cx:pt>
          <cx:pt idx="2">85.382058675722931</cx:pt>
          <cx:pt idx="3">0</cx:pt>
          <cx:pt idx="4">3777.7959999999998</cx:pt>
          <cx:pt idx="5">-0.014999999999999999</cx:pt>
          <cx:pt idx="6">4530.2150000000001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16826.495999999999</cx:pt>
          <cx:pt idx="1">-78.855393077090412</cx:pt>
          <cx:pt idx="2">-5235.4836069229095</cx:pt>
          <cx:pt idx="3">0</cx:pt>
          <cx:pt idx="4">0.02</cx:pt>
          <cx:pt idx="5">-0.029000000000000001</cx:pt>
          <cx:pt idx="6">11512.147999999999</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31612.481</cx:pt>
          <cx:pt idx="1">131.33207110798651</cx:pt>
          <cx:pt idx="2">1046.6559288920137</cx:pt>
          <cx:pt idx="3">0</cx:pt>
          <cx:pt idx="4">1683.654</cx:pt>
          <cx:pt idx="5">-0.152</cx:pt>
          <cx:pt idx="6">34473.970999999998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14095.255999999999</cx:pt>
          <cx:pt idx="1">-228.05511932980494</cx:pt>
          <cx:pt idx="2">109.68811932980414</cx:pt>
          <cx:pt idx="3">8.0035533756017685e-13</cx:pt>
          <cx:pt idx="4">0.096000000000000002</cx:pt>
          <cx:pt idx="5">-0.012</cx:pt>
          <cx:pt idx="6">13976.973</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10603.647000000001</cx:pt>
          <cx:pt idx="1">99.632078204790389</cx:pt>
          <cx:pt idx="2">-2124.6580782047899</cx:pt>
          <cx:pt idx="3">-2.3283064365386963e-13</cx:pt>
          <cx:pt idx="4">966.75900000000001</cx:pt>
          <cx:pt idx="5">-0.11700000000000001</cx:pt>
          <cx:pt idx="6">9545.2630000000008</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31612.481</cx:pt>
          <cx:pt idx="1">131.33207110798651</cx:pt>
          <cx:pt idx="2">1046.6559288920137</cx:pt>
          <cx:pt idx="3">0</cx:pt>
          <cx:pt idx="4">1683.654</cx:pt>
          <cx:pt idx="5">-0.152</cx:pt>
          <cx:pt idx="6">34473.970999999998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2084.4380000000001</cx:pt>
          <cx:pt idx="1">-212.98394762682511</cx:pt>
          <cx:pt idx="2">1137.2799476268251</cx:pt>
          <cx:pt idx="3">0</cx:pt>
          <cx:pt idx="4">1799.9300000000001</cx:pt>
          <cx:pt idx="5">0</cx:pt>
          <cx:pt idx="6">4808.6639999999998</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31612.481</cx:pt>
          <cx:pt idx="1">131.33207110798651</cx:pt>
          <cx:pt idx="2">1046.6559288920137</cx:pt>
          <cx:pt idx="3">0</cx:pt>
          <cx:pt idx="4">1683.654</cx:pt>
          <cx:pt idx="5">-0.152</cx:pt>
          <cx:pt idx="6">34473.970999999998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792.10599999999999</cx:pt>
          <cx:pt idx="1">-48.822571359094503</cx:pt>
          <cx:pt idx="2">2316.5295713590949</cx:pt>
          <cx:pt idx="3">0</cx:pt>
          <cx:pt idx="4">1576.6890000000001</cx:pt>
          <cx:pt idx="5">0</cx:pt>
          <cx:pt idx="6">4636.5020000000004</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38961.862999999998</cx:pt>
          <cx:pt idx="1">182.29547459488924</cx:pt>
          <cx:pt idx="2">2908.5195254051109</cx:pt>
          <cx:pt idx="3">0</cx:pt>
          <cx:pt idx="4">1149.788</cx:pt>
          <cx:pt idx="5">-0.17000000000000001</cx:pt>
          <cx:pt idx="6">43202.296000000002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778.125</cx:pt>
          <cx:pt idx="1">-80.408690396267119</cx:pt>
          <cx:pt idx="2">82.284690396267123</cx:pt>
          <cx:pt idx="3">0</cx:pt>
          <cx:pt idx="4">0</cx:pt>
          <cx:pt idx="5">0</cx:pt>
          <cx:pt idx="6">780.00099999999998</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38961.862999999998</cx:pt>
          <cx:pt idx="1">182.29547459488924</cx:pt>
          <cx:pt idx="2">2908.5195254051109</cx:pt>
          <cx:pt idx="3">0</cx:pt>
          <cx:pt idx="4">1149.788</cx:pt>
          <cx:pt idx="5">-0.17000000000000001</cx:pt>
          <cx:pt idx="6">43202.296000000002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1579.7239999999999</cx:pt>
          <cx:pt idx="1">-237.18777421593984</cx:pt>
          <cx:pt idx="2">472.15877421593984</cx:pt>
          <cx:pt idx="3">0</cx:pt>
          <cx:pt idx="4">35.012</cx:pt>
          <cx:pt idx="5">-4.0359999999999996</cx:pt>
          <cx:pt idx="6">1845.671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38961.862999999998</cx:pt>
          <cx:pt idx="1">182.29547459488924</cx:pt>
          <cx:pt idx="2">2908.5195254051109</cx:pt>
          <cx:pt idx="3">0</cx:pt>
          <cx:pt idx="4">1149.788</cx:pt>
          <cx:pt idx="5">-0.17000000000000001</cx:pt>
          <cx:pt idx="6">43202.296000000002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77.438000000000002</cx:pt>
          <cx:pt idx="1">2.6537679061230954</cx:pt>
          <cx:pt idx="2">-27.596767906123095</cx:pt>
          <cx:pt idx="3">0</cx:pt>
          <cx:pt idx="4">0</cx:pt>
          <cx:pt idx="5">-0.029000000000000001</cx:pt>
          <cx:pt idx="6">52.466000000000001</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16114.207</cx:pt>
          <cx:pt idx="1">196.18502314173907</cx:pt>
          <cx:pt idx="2">-3281.0920231417399</cx:pt>
          <cx:pt idx="3">9.3132257461547854e-13</cx:pt>
          <cx:pt idx="4">967.62199999999996</cx:pt>
          <cx:pt idx="5">-0.624</cx:pt>
          <cx:pt idx="6">13996.298000000001</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38961.862999999998</cx:pt>
          <cx:pt idx="1">182.29547459488924</cx:pt>
          <cx:pt idx="2">2908.5195254051109</cx:pt>
          <cx:pt idx="3">0</cx:pt>
          <cx:pt idx="4">1149.788</cx:pt>
          <cx:pt idx="5">-0.17000000000000001</cx:pt>
          <cx:pt idx="6">43202.296000000002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20.466000000000001</cx:pt>
          <cx:pt idx="1">-1.0344838709677451</cx:pt>
          <cx:pt idx="2">5.0614838709677423</cx:pt>
          <cx:pt idx="3">2.7284841053187848e-15</cx:pt>
          <cx:pt idx="4">0</cx:pt>
          <cx:pt idx="5">0</cx:pt>
          <cx:pt idx="6">24.492999999999999</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5891.5110000000004</cx:pt>
          <cx:pt idx="1">303.08315291430813</cx:pt>
          <cx:pt idx="2">-169.29015291430801</cx:pt>
          <cx:pt idx="3">-1.1641532182693482e-13</cx:pt>
          <cx:pt idx="4">0</cx:pt>
          <cx:pt idx="5">0</cx:pt>
          <cx:pt idx="6">6025.3040000000001</cx:pt>
        </cx:lvl>
      </cx:numDim>
    </cx:data>
  </cx:chartData>
  <cx:chart>
    <cx:title pos="t" align="ctr" overlay="0">
      <cx:tx>
        <cx:txData>
          <cx:v>Amazon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Amazon</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1585.0129999999999</cx:pt>
          <cx:pt idx="1">181.46291109942155</cx:pt>
          <cx:pt idx="2">97.552088900578639</cx:pt>
          <cx:pt idx="3">-2.3283064365386963e-13</cx:pt>
          <cx:pt idx="4">0</cx:pt>
          <cx:pt idx="5">0</cx:pt>
          <cx:pt idx="6">1864.028</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5891.5110000000004</cx:pt>
          <cx:pt idx="1">303.08315291430813</cx:pt>
          <cx:pt idx="2">-169.29015291430801</cx:pt>
          <cx:pt idx="3">-1.1641532182693482e-13</cx:pt>
          <cx:pt idx="4">0</cx:pt>
          <cx:pt idx="5">0</cx:pt>
          <cx:pt idx="6">6025.3040000000001</cx:pt>
        </cx:lvl>
      </cx:numDim>
    </cx:data>
  </cx:chartData>
  <cx:chart>
    <cx:title pos="t" align="ctr" overlay="0">
      <cx:tx>
        <cx:txData>
          <cx:v>Amazon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Amazon</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2399.739</cx:pt>
          <cx:pt idx="1">-350.72215642553834</cx:pt>
          <cx:pt idx="2">157.66515642553836</cx:pt>
          <cx:pt idx="3">0</cx:pt>
          <cx:pt idx="4">14.904</cx:pt>
          <cx:pt idx="5">0</cx:pt>
          <cx:pt idx="6">2221.5859999999998</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4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5891.5110000000004</cx:pt>
          <cx:pt idx="1">303.08315291430813</cx:pt>
          <cx:pt idx="2">-169.29015291430801</cx:pt>
          <cx:pt idx="3">-1.1641532182693482e-13</cx:pt>
          <cx:pt idx="4">0</cx:pt>
          <cx:pt idx="5">0</cx:pt>
          <cx:pt idx="6">6025.3040000000001</cx:pt>
        </cx:lvl>
      </cx:numDim>
    </cx:data>
  </cx:chartData>
  <cx:chart>
    <cx:title pos="t" align="ctr" overlay="0">
      <cx:tx>
        <cx:txData>
          <cx:v>Amazon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Amazon</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4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367.92399999999998</cx:pt>
          <cx:pt idx="1">-10.237971278657907</cx:pt>
          <cx:pt idx="2">80.553971278657912</cx:pt>
          <cx:pt idx="3">-1.4551915228366852e-14</cx:pt>
          <cx:pt idx="4">0</cx:pt>
          <cx:pt idx="5">0</cx:pt>
          <cx:pt idx="6">438.24000000000001</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4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7007.5820000000003</cx:pt>
          <cx:pt idx="1">-188.3519615114632</cx:pt>
          <cx:pt idx="2">1551.0919615114633</cx:pt>
          <cx:pt idx="3">-2.3283064365386963e-13</cx:pt>
          <cx:pt idx="4">0</cx:pt>
          <cx:pt idx="5">0</cx:pt>
          <cx:pt idx="6">8370.3220000000001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4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4103.3059999999996</cx:pt>
          <cx:pt idx="1">-25.174155277818265</cx:pt>
          <cx:pt idx="2">610.29315527781853</cx:pt>
          <cx:pt idx="3">-2.3283064365386963e-13</cx:pt>
          <cx:pt idx="4">496.25299999999999</cx:pt>
          <cx:pt idx="5">0</cx:pt>
          <cx:pt idx="6">5184.6779999999999</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7819.924</cx:pt>
          <cx:pt idx="1">256.93099888630752</cx:pt>
          <cx:pt idx="2">-798.1589988863077</cx:pt>
          <cx:pt idx="3">2.3283064365386963e-13</cx:pt>
          <cx:pt idx="4">1322.7239999999999</cx:pt>
          <cx:pt idx="5">-0.129</cx:pt>
          <cx:pt idx="6">8601.2909999999993</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5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7007.5820000000003</cx:pt>
          <cx:pt idx="1">-188.3519615114632</cx:pt>
          <cx:pt idx="2">1551.0919615114633</cx:pt>
          <cx:pt idx="3">-2.3283064365386963e-13</cx:pt>
          <cx:pt idx="4">0</cx:pt>
          <cx:pt idx="5">0</cx:pt>
          <cx:pt idx="6">8370.3220000000001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5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967.89200000000005</cx:pt>
          <cx:pt idx="1">-59.798683690576169</cx:pt>
          <cx:pt idx="2">-47.318316309423828</cx:pt>
          <cx:pt idx="3">0</cx:pt>
          <cx:pt idx="4">0</cx:pt>
          <cx:pt idx="5">-0.037999999999999999</cx:pt>
          <cx:pt idx="6">860.73699999999997</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5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7007.5820000000003</cx:pt>
          <cx:pt idx="1">-188.3519615114632</cx:pt>
          <cx:pt idx="2">1551.0919615114633</cx:pt>
          <cx:pt idx="3">-2.3283064365386963e-13</cx:pt>
          <cx:pt idx="4">0</cx:pt>
          <cx:pt idx="5">0</cx:pt>
          <cx:pt idx="6">8370.3220000000001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5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0.017000000000000001</cx:pt>
          <cx:pt idx="1">-0.0049999999999999984</cx:pt>
          <cx:pt idx="2">0.034000000000000002</cx:pt>
          <cx:pt idx="3">0</cx:pt>
          <cx:pt idx="4">0</cx:pt>
          <cx:pt idx="5">0</cx:pt>
          <cx:pt idx="6">0.045999999999999999</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5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7007.5820000000003</cx:pt>
          <cx:pt idx="1">-188.3519615114632</cx:pt>
          <cx:pt idx="2">1551.0919615114633</cx:pt>
          <cx:pt idx="3">-2.3283064365386963e-13</cx:pt>
          <cx:pt idx="4">0</cx:pt>
          <cx:pt idx="5">0</cx:pt>
          <cx:pt idx="6">8370.3220000000001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5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2533.875</cx:pt>
          <cx:pt idx="1">106.38428156764652</cx:pt>
          <cx:pt idx="2">1786.7857184323536</cx:pt>
          <cx:pt idx="3">0</cx:pt>
          <cx:pt idx="4">597.69899999999996</cx:pt>
          <cx:pt idx="5">0</cx:pt>
          <cx:pt idx="6">5024.7439999999997</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5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34868.182000000001</cx:pt>
          <cx:pt idx="1">324.28907011864192</cx:pt>
          <cx:pt idx="2">-3405.3910701186419</cx:pt>
          <cx:pt idx="3">0</cx:pt>
          <cx:pt idx="4">1319.7460000000001</cx:pt>
          <cx:pt idx="5">-0.46600000000000003</cx:pt>
          <cx:pt idx="6">33106.360000000001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5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2825.6030000000001</cx:pt>
          <cx:pt idx="1">99.124019374602398</cx:pt>
          <cx:pt idx="2">-944.66201937460221</cx:pt>
          <cx:pt idx="3">-1.1641532182693482e-13</cx:pt>
          <cx:pt idx="4">63.286000000000001</cx:pt>
          <cx:pt idx="5">0</cx:pt>
          <cx:pt idx="6">2043.3510000000001</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5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34868.182000000001</cx:pt>
          <cx:pt idx="1">324.28907011864192</cx:pt>
          <cx:pt idx="2">-3405.3910701186419</cx:pt>
          <cx:pt idx="3">0</cx:pt>
          <cx:pt idx="4">1319.7460000000001</cx:pt>
          <cx:pt idx="5">-0.46600000000000003</cx:pt>
          <cx:pt idx="6">33106.360000000001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5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3368.0250000000001</cx:pt>
          <cx:pt idx="1">-30.902812182487207</cx:pt>
          <cx:pt idx="2">-933.67618781751287</cx:pt>
          <cx:pt idx="3">1.1641532182693482e-13</cx:pt>
          <cx:pt idx="4">352.06200000000001</cx:pt>
          <cx:pt idx="5">-0.017000000000000001</cx:pt>
          <cx:pt idx="6">2755.491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15583.401</cx:pt>
          <cx:pt idx="1">754.64255181254202</cx:pt>
          <cx:pt idx="2">-1911.0285518125424</cx:pt>
          <cx:pt idx="3">4.6566128730773927e-13</cx:pt>
          <cx:pt idx="4">0</cx:pt>
          <cx:pt idx="5">-0.17399999999999999</cx:pt>
          <cx:pt idx="6">14426.841</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6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34868.182000000001</cx:pt>
          <cx:pt idx="1">324.28907011864192</cx:pt>
          <cx:pt idx="2">-3405.3910701186419</cx:pt>
          <cx:pt idx="3">0</cx:pt>
          <cx:pt idx="4">1319.7460000000001</cx:pt>
          <cx:pt idx="5">-0.46600000000000003</cx:pt>
          <cx:pt idx="6">33106.360000000001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6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4625.348</cx:pt>
          <cx:pt idx="1">171.18490873220671</cx:pt>
          <cx:pt idx="2">-1747.7669087322065</cx:pt>
          <cx:pt idx="3">-2.3283064365386963e-13</cx:pt>
          <cx:pt idx="4">0</cx:pt>
          <cx:pt idx="5">-0.76900000000000002</cx:pt>
          <cx:pt idx="6">3047.9969999999998</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6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34868.182000000001</cx:pt>
          <cx:pt idx="1">324.28907011864192</cx:pt>
          <cx:pt idx="2">-3405.3910701186419</cx:pt>
          <cx:pt idx="3">0</cx:pt>
          <cx:pt idx="4">1319.7460000000001</cx:pt>
          <cx:pt idx="5">-0.46600000000000003</cx:pt>
          <cx:pt idx="6">33106.360000000001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6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cx:pt>
          <cx:pt idx="1">0</cx:pt>
          <cx:pt idx="2">0</cx:pt>
          <cx:pt idx="3">0</cx:pt>
          <cx:pt idx="4">294.99700000000001</cx:pt>
          <cx:pt idx="5">0</cx:pt>
          <cx:pt idx="6">294.99700000000001</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6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917.97900000000004</cx:pt>
          <cx:pt idx="1">25.576708187272207</cx:pt>
          <cx:pt idx="2">-69.602708187272228</cx:pt>
          <cx:pt idx="3">2.9103830456733704e-14</cx:pt>
          <cx:pt idx="4">5.0170000000000003</cx:pt>
          <cx:pt idx="5">0</cx:pt>
          <cx:pt idx="6">878.97000000000003</cx:pt>
        </cx:lvl>
      </cx:numDim>
    </cx:data>
  </cx:chartData>
  <cx:chart>
    <cx:title pos="t" align="ctr" overlay="0">
      <cx:tx>
        <cx:txData>
          <cx:v>Universal Razor</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6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2428.768</cx:pt>
          <cx:pt idx="1">14.200929429331012</cx:pt>
          <cx:pt idx="2">-406.07892942933097</cx:pt>
          <cx:pt idx="3">-5.8207660913467408e-14</cx:pt>
          <cx:pt idx="4">126.907</cx:pt>
          <cx:pt idx="5">0</cx:pt>
          <cx:pt idx="6">2163.797</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6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917.97900000000004</cx:pt>
          <cx:pt idx="1">25.576708187272207</cx:pt>
          <cx:pt idx="2">-69.602708187272228</cx:pt>
          <cx:pt idx="3">2.9103830456733704e-14</cx:pt>
          <cx:pt idx="4">5.0170000000000003</cx:pt>
          <cx:pt idx="5">0</cx:pt>
          <cx:pt idx="6">878.97000000000003</cx:pt>
        </cx:lvl>
      </cx:numDim>
    </cx:data>
  </cx:chartData>
  <cx:chart>
    <cx:title pos="t" align="ctr" overlay="0">
      <cx:tx>
        <cx:txData>
          <cx:v>Universal Razor</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6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2.5870000000000002</cx:pt>
          <cx:pt idx="1">-0.01637511870845202</cx:pt>
          <cx:pt idx="2">-2.2646248812915477</cx:pt>
          <cx:pt idx="3">0</cx:pt>
          <cx:pt idx="4">0</cx:pt>
          <cx:pt idx="5">-0.0089999999999999993</cx:pt>
          <cx:pt idx="6">0.29699999999999999</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6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917.97900000000004</cx:pt>
          <cx:pt idx="1">25.576708187272207</cx:pt>
          <cx:pt idx="2">-69.602708187272228</cx:pt>
          <cx:pt idx="3">2.9103830456733704e-14</cx:pt>
          <cx:pt idx="4">5.0170000000000003</cx:pt>
          <cx:pt idx="5">0</cx:pt>
          <cx:pt idx="6">878.97000000000003</cx:pt>
        </cx:lvl>
      </cx:numDim>
    </cx:data>
  </cx:chartData>
  <cx:chart>
    <cx:title pos="t" align="ctr" overlay="0">
      <cx:tx>
        <cx:txData>
          <cx:v>Universal Razor</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6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3530.2730000000001</cx:pt>
          <cx:pt idx="1">228.10518497730851</cx:pt>
          <cx:pt idx="2">-1137.4421849773084</cx:pt>
          <cx:pt idx="3">-1.1641532182693482e-13</cx:pt>
          <cx:pt idx="4">904.28499999999997</cx:pt>
          <cx:pt idx="5">-0.010999999999999999</cx:pt>
          <cx:pt idx="6">3525.21</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65.034000000000006</cx:pt>
          <cx:pt idx="1">-4.9304252887538009</cx:pt>
          <cx:pt idx="2">-39.854574711246201</cx:pt>
          <cx:pt idx="3">0</cx:pt>
          <cx:pt idx="4">0</cx:pt>
          <cx:pt idx="5">0</cx:pt>
          <cx:pt idx="6">20.248999999999999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7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9591.9449999999997</cx:pt>
          <cx:pt idx="1">-194.74314277355478</cx:pt>
          <cx:pt idx="2">1647.3491427735553</cx:pt>
          <cx:pt idx="3">-4.6566128730773927e-13</cx:pt>
          <cx:pt idx="4">0</cx:pt>
          <cx:pt idx="5">-0.32200000000000001</cx:pt>
          <cx:pt idx="6">11044.228999999999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7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3683.1149999999998</cx:pt>
          <cx:pt idx="1">61.34404409314299</cx:pt>
          <cx:pt idx="2">-325.11304409314306</cx:pt>
          <cx:pt idx="3">1.1641532182693482e-13</cx:pt>
          <cx:pt idx="4">0</cx:pt>
          <cx:pt idx="5">0</cx:pt>
          <cx:pt idx="6">3419.346</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7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9591.9449999999997</cx:pt>
          <cx:pt idx="1">-194.74314277355478</cx:pt>
          <cx:pt idx="2">1647.3491427735553</cx:pt>
          <cx:pt idx="3">-4.6566128730773927e-13</cx:pt>
          <cx:pt idx="4">0</cx:pt>
          <cx:pt idx="5">-0.32200000000000001</cx:pt>
          <cx:pt idx="6">11044.228999999999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7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1326.634</cx:pt>
          <cx:pt idx="1">71.644609709941619</cx:pt>
          <cx:pt idx="2">-73.295609709941601</cx:pt>
          <cx:pt idx="3">-1.4551915228366852e-14</cx:pt>
          <cx:pt idx="4">0</cx:pt>
          <cx:pt idx="5">0</cx:pt>
          <cx:pt idx="6">1324.9829999999999</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7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9591.9449999999997</cx:pt>
          <cx:pt idx="1">-194.74314277355478</cx:pt>
          <cx:pt idx="2">1647.3491427735553</cx:pt>
          <cx:pt idx="3">-4.6566128730773927e-13</cx:pt>
          <cx:pt idx="4">0</cx:pt>
          <cx:pt idx="5">-0.32200000000000001</cx:pt>
          <cx:pt idx="6">11044.228999999999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7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2709.4499999999998</cx:pt>
          <cx:pt idx="1">-2.8082747798148158</cx:pt>
          <cx:pt idx="2">-238.61172522018521</cx:pt>
          <cx:pt idx="3">2.9103830456733704e-14</cx:pt>
          <cx:pt idx="4">31.664999999999999</cx:pt>
          <cx:pt idx="5">0</cx:pt>
          <cx:pt idx="6">2499.6950000000002</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7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12609.543</cx:pt>
          <cx:pt idx="1">-50.439853332550925</cx:pt>
          <cx:pt idx="2">-1058.5591466674489</cx:pt>
          <cx:pt idx="3">-2.3283064365386963e-13</cx:pt>
          <cx:pt idx="4">1389.0119999999999</cx:pt>
          <cx:pt idx="5">-1.9530000000000001</cx:pt>
          <cx:pt idx="6">12887.602999999999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7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478.11099999999999</cx:pt>
          <cx:pt idx="1">0.89593351800394927</cx:pt>
          <cx:pt idx="2">-29.737933518003917</cx:pt>
          <cx:pt idx="3">-2.9103830456733704e-14</cx:pt>
          <cx:pt idx="4">0</cx:pt>
          <cx:pt idx="5">-59.042000000000002</cx:pt>
          <cx:pt idx="6">390.22699999999998</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7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12609.543</cx:pt>
          <cx:pt idx="1">-50.439853332550925</cx:pt>
          <cx:pt idx="2">-1058.5591466674489</cx:pt>
          <cx:pt idx="3">-2.3283064365386963e-13</cx:pt>
          <cx:pt idx="4">1389.0119999999999</cx:pt>
          <cx:pt idx="5">-1.9530000000000001</cx:pt>
          <cx:pt idx="6">12887.602999999999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7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468.19299999999998</cx:pt>
          <cx:pt idx="1">-18.757870942121979</cx:pt>
          <cx:pt idx="2">-317.85512905787806</cx:pt>
          <cx:pt idx="3">0</cx:pt>
          <cx:pt idx="4">264.358</cx:pt>
          <cx:pt idx="5">-0.75600000000000001</cx:pt>
          <cx:pt idx="6">395.18200000000002</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529.05799999999999</cx:pt>
          <cx:pt idx="1">-11.294779266875299</cx:pt>
          <cx:pt idx="2">-159.6832207331247</cx:pt>
          <cx:pt idx="3">0</cx:pt>
          <cx:pt idx="4">182.11000000000001</cx:pt>
          <cx:pt idx="5">-170.91300000000001</cx:pt>
          <cx:pt idx="6">369.27699999999999</cx:pt>
        </cx:lvl>
      </cx:numDim>
    </cx:data>
  </cx:chartData>
  <cx:chart>
    <cx:title pos="t" align="ctr" overlay="0">
      <cx:tx>
        <cx:txData>
          <cx:v>Bic</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8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12609.543</cx:pt>
          <cx:pt idx="1">-50.439853332550925</cx:pt>
          <cx:pt idx="2">-1058.5591466674489</cx:pt>
          <cx:pt idx="3">-2.3283064365386963e-13</cx:pt>
          <cx:pt idx="4">1389.0119999999999</cx:pt>
          <cx:pt idx="5">-1.9530000000000001</cx:pt>
          <cx:pt idx="6">12887.602999999999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8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352.61200000000002</cx:pt>
          <cx:pt idx="1">-5.0531944144813536</cx:pt>
          <cx:pt idx="2">-229.15180558551864</cx:pt>
          <cx:pt idx="3">0</cx:pt>
          <cx:pt idx="4">0</cx:pt>
          <cx:pt idx="5">0</cx:pt>
          <cx:pt idx="6">118.407</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8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12609.543</cx:pt>
          <cx:pt idx="1">-50.439853332550925</cx:pt>
          <cx:pt idx="2">-1058.5591466674489</cx:pt>
          <cx:pt idx="3">-2.3283064365386963e-13</cx:pt>
          <cx:pt idx="4">1389.0119999999999</cx:pt>
          <cx:pt idx="5">-1.9530000000000001</cx:pt>
          <cx:pt idx="6">12887.602999999999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8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1791.0239999999999</cx:pt>
          <cx:pt idx="1">5.6895396603788413</cx:pt>
          <cx:pt idx="2">-82.452539660378747</cx:pt>
          <cx:pt idx="3">-8.7311491370201113e-14</cx:pt>
          <cx:pt idx="4">213.77799999999999</cx:pt>
          <cx:pt idx="5">-45.597999999999999</cx:pt>
          <cx:pt idx="6">1882.441</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8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452.03500000000003</cx:pt>
          <cx:pt idx="1">6.151863891393571</cx:pt>
          <cx:pt idx="2">26.064136108606355</cx:pt>
          <cx:pt idx="3">7.2759576141834261e-14</cx:pt>
          <cx:pt idx="4">0</cx:pt>
          <cx:pt idx="5">0</cx:pt>
          <cx:pt idx="6">484.25099999999998</cx:pt>
        </cx:lvl>
      </cx:numDim>
    </cx:data>
  </cx:chartData>
  <cx:chart>
    <cx:title pos="t" align="ctr" overlay="0">
      <cx:tx>
        <cx:txData>
          <cx:v>Evribeauty</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Evribeauty</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00A097"/>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8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247.52799999999999</cx:pt>
          <cx:pt idx="1">0</cx:pt>
          <cx:pt idx="2">0</cx:pt>
          <cx:pt idx="3">0</cx:pt>
          <cx:pt idx="4">218.56</cx:pt>
          <cx:pt idx="5">-247.52799999999999</cx:pt>
          <cx:pt idx="6">218.56</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8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452.03500000000003</cx:pt>
          <cx:pt idx="1">6.151863891393571</cx:pt>
          <cx:pt idx="2">26.064136108606355</cx:pt>
          <cx:pt idx="3">7.2759576141834261e-14</cx:pt>
          <cx:pt idx="4">0</cx:pt>
          <cx:pt idx="5">0</cx:pt>
          <cx:pt idx="6">484.25099999999998</cx:pt>
        </cx:lvl>
      </cx:numDim>
    </cx:data>
  </cx:chartData>
  <cx:chart>
    <cx:title pos="t" align="ctr" overlay="0">
      <cx:tx>
        <cx:txData>
          <cx:v>Evribeauty</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Evribeauty</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00A097"/>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8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Mix</cx:pt>
          <cx:pt idx="2">Discontinued</cx:pt>
          <cx:pt idx="3">Mix</cx:pt>
          <cx:pt idx="4">New</cx:pt>
          <cx:pt idx="5">Discontinued</cx:pt>
          <cx:pt idx="6">Revenue TY</cx:pt>
        </cx:lvl>
      </cx:strDim>
      <cx:numDim type="val">
        <cx:f>Sheet1!$B$2:$B$8</cx:f>
        <cx:lvl ptCount="7" formatCode="0">
          <cx:pt idx="0">190.86799999999999</cx:pt>
          <cx:pt idx="1">0</cx:pt>
          <cx:pt idx="2">-190.86799999999999</cx:pt>
          <cx:pt idx="3">9.9999997615814206e-05</cx:pt>
          <cx:pt idx="4">3795.9679299999998</cx:pt>
          <cx:pt idx="5">-55.085639999999998</cx:pt>
          <cx:pt idx="6">29860.167689999998</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8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452.03500000000003</cx:pt>
          <cx:pt idx="1">6.151863891393571</cx:pt>
          <cx:pt idx="2">26.064136108606355</cx:pt>
          <cx:pt idx="3">7.2759576141834261e-14</cx:pt>
          <cx:pt idx="4">0</cx:pt>
          <cx:pt idx="5">0</cx:pt>
          <cx:pt idx="6">484.25099999999998</cx:pt>
        </cx:lvl>
      </cx:numDim>
    </cx:data>
  </cx:chartData>
  <cx:chart>
    <cx:title pos="t" align="ctr" overlay="0">
      <cx:tx>
        <cx:txData>
          <cx:v>Evribeauty</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Evribeauty</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00A097"/>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8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2136.627</cx:pt>
          <cx:pt idx="1">-7.3580013048957449</cx:pt>
          <cx:pt idx="2">-768.15599869510424</cx:pt>
          <cx:pt idx="3">0</cx:pt>
          <cx:pt idx="4">0</cx:pt>
          <cx:pt idx="5">0</cx:pt>
          <cx:pt idx="6">1361.1130000000001</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4391.7539999999999</cx:pt>
          <cx:pt idx="1">-22.769149600786303</cx:pt>
          <cx:pt idx="2">-935.91085039921359</cx:pt>
          <cx:pt idx="3">0</cx:pt>
          <cx:pt idx="4">575.62699999999995</cx:pt>
          <cx:pt idx="5">-306.62599999999998</cx:pt>
          <cx:pt idx="6">3702.0749999999998</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9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4394.9579999999996</cx:pt>
          <cx:pt idx="1">35.110417061412797</cx:pt>
          <cx:pt idx="2">-108.67841706141267</cx:pt>
          <cx:pt idx="3">-1.1641532182693482e-13</cx:pt>
          <cx:pt idx="4">230.761</cx:pt>
          <cx:pt idx="5">-0.070000000000000007</cx:pt>
          <cx:pt idx="6">4552.0810000000001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9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1930.9760000000001</cx:pt>
          <cx:pt idx="1">-27.378414353881016</cx:pt>
          <cx:pt idx="2">11.407414353880995</cx:pt>
          <cx:pt idx="3">2.1827872842550278e-14</cx:pt>
          <cx:pt idx="4">0</cx:pt>
          <cx:pt idx="5">0</cx:pt>
          <cx:pt idx="6">1915.0050000000001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9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4394.9579999999996</cx:pt>
          <cx:pt idx="1">35.110417061412797</cx:pt>
          <cx:pt idx="2">-108.67841706141267</cx:pt>
          <cx:pt idx="3">-1.1641532182693482e-13</cx:pt>
          <cx:pt idx="4">230.761</cx:pt>
          <cx:pt idx="5">-0.070000000000000007</cx:pt>
          <cx:pt idx="6">4552.0810000000001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9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296.56099999999998</cx:pt>
          <cx:pt idx="1">-27.819295010989002</cx:pt>
          <cx:pt idx="2">147.56329501098901</cx:pt>
          <cx:pt idx="3">0</cx:pt>
          <cx:pt idx="4">226.55799999999999</cx:pt>
          <cx:pt idx="5">-2.1720000000000002</cx:pt>
          <cx:pt idx="6">640.69100000000003</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9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4394.9579999999996</cx:pt>
          <cx:pt idx="1">35.110417061412797</cx:pt>
          <cx:pt idx="2">-108.67841706141267</cx:pt>
          <cx:pt idx="3">-1.1641532182693482e-13</cx:pt>
          <cx:pt idx="4">230.761</cx:pt>
          <cx:pt idx="5">-0.070000000000000007</cx:pt>
          <cx:pt idx="6">4552.0810000000001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9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1081.5889999999999</cx:pt>
          <cx:pt idx="1">1.6589381714341038</cx:pt>
          <cx:pt idx="2">-11.994938171434159</cx:pt>
          <cx:pt idx="3">5.4569682106375692e-14</cx:pt>
          <cx:pt idx="4">0.033000000000000002</cx:pt>
          <cx:pt idx="5">0</cx:pt>
          <cx:pt idx="6">1071.2860000000001</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9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4286.4229999999998</cx:pt>
          <cx:pt idx="1">5.0901987071707282</cx:pt>
          <cx:pt idx="2">108.58680129282909</cx:pt>
          <cx:pt idx="3">0.0040000000001746226</cx:pt>
          <cx:pt idx="4">121.503</cx:pt>
          <cx:pt idx="5">-7.6689999999999996</cx:pt>
          <cx:pt idx="6">4513.9380000000001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9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150.91300000000001</cx:pt>
          <cx:pt idx="1">2.9066207690146824</cx:pt>
          <cx:pt idx="2">-13.725620769014688</cx:pt>
          <cx:pt idx="3">5.4569682106375695e-15</cx:pt>
          <cx:pt idx="4">0</cx:pt>
          <cx:pt idx="5">-0.058999999999999997</cx:pt>
          <cx:pt idx="6">140.035</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9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4286.4229999999998</cx:pt>
          <cx:pt idx="1">5.0901987071707282</cx:pt>
          <cx:pt idx="2">108.58680129282909</cx:pt>
          <cx:pt idx="3">0.0040000000001746226</cx:pt>
          <cx:pt idx="4">121.503</cx:pt>
          <cx:pt idx="5">-7.6689999999999996</cx:pt>
          <cx:pt idx="6">4513.9380000000001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9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46.329999999999998</cx:pt>
          <cx:pt idx="1">-4.2771465422807555</cx:pt>
          <cx:pt idx="2">-31.189853457719249</cx:pt>
          <cx:pt idx="3">0</cx:pt>
          <cx:pt idx="4">0.40300000000000002</cx:pt>
          <cx:pt idx="5">-0.35799999999999998</cx:pt>
          <cx:pt idx="6">10.907999999999999</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28608.617999999999</cx:pt>
          <cx:pt idx="1">824.00847896879691</cx:pt>
          <cx:pt idx="2">-5746.9444789687968</cx:pt>
          <cx:pt idx="3">0</cx:pt>
          <cx:pt idx="4">3213.0770000000002</cx:pt>
          <cx:pt idx="5">-0.873</cx:pt>
          <cx:pt idx="6">26897.885999999999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4345.335</cx:pt>
          <cx:pt idx="1">-105.26471998162037</cx:pt>
          <cx:pt idx="2">-245.47028001837944</cx:pt>
          <cx:pt idx="3">-1.7462298274040223e-13</cx:pt>
          <cx:pt idx="4">875.68299999999999</cx:pt>
          <cx:pt idx="5">-9.2449999999999992</cx:pt>
          <cx:pt idx="6">4861.0379999999996</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0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4286.4229999999998</cx:pt>
          <cx:pt idx="1">5.0901987071707282</cx:pt>
          <cx:pt idx="2">108.58680129282909</cx:pt>
          <cx:pt idx="3">0.0040000000001746226</cx:pt>
          <cx:pt idx="4">121.503</cx:pt>
          <cx:pt idx="5">-7.6689999999999996</cx:pt>
          <cx:pt idx="6">4513.9380000000001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0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132.61799999999999</cx:pt>
          <cx:pt idx="1">-5.4325235218768775</cx:pt>
          <cx:pt idx="2">-58.969476478123127</cx:pt>
          <cx:pt idx="3">0</cx:pt>
          <cx:pt idx="4">0</cx:pt>
          <cx:pt idx="5">-20.794</cx:pt>
          <cx:pt idx="6">47.421999999999997</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0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4286.4229999999998</cx:pt>
          <cx:pt idx="1">5.0901987071707282</cx:pt>
          <cx:pt idx="2">108.58680129282909</cx:pt>
          <cx:pt idx="3">0.0040000000001746226</cx:pt>
          <cx:pt idx="4">121.503</cx:pt>
          <cx:pt idx="5">-7.6689999999999996</cx:pt>
          <cx:pt idx="6">4513.9380000000001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0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657.63300000000004</cx:pt>
          <cx:pt idx="1">-2.427300478606413</cx:pt>
          <cx:pt idx="2">56.395300478606451</cx:pt>
          <cx:pt idx="3">-2.9103830456733704e-14</cx:pt>
          <cx:pt idx="4">45.651000000000003</cx:pt>
          <cx:pt idx="5">-0.048000000000000001</cx:pt>
          <cx:pt idx="6">757.20399999999995</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0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289.25799999999998</cx:pt>
          <cx:pt idx="1">-18.734981422197759</cx:pt>
          <cx:pt idx="2">50.589981422197759</cx:pt>
          <cx:pt idx="3">0</cx:pt>
          <cx:pt idx="4">0</cx:pt>
          <cx:pt idx="5">0</cx:pt>
          <cx:pt idx="6">321.113</cx:pt>
        </cx:lvl>
      </cx:numDim>
    </cx:data>
  </cx:chartData>
  <cx:chart>
    <cx:title pos="t" align="ctr" overlay="0">
      <cx:tx>
        <cx:txData>
          <cx:v>Evribeauty</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Evribeauty</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0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85.903999999999996</cx:pt>
          <cx:pt idx="1">0</cx:pt>
          <cx:pt idx="2">0</cx:pt>
          <cx:pt idx="3">0</cx:pt>
          <cx:pt idx="4">48.213000000000001</cx:pt>
          <cx:pt idx="5">-85.903999999999996</cx:pt>
          <cx:pt idx="6">48.213000000000001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0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289.25799999999998</cx:pt>
          <cx:pt idx="1">-18.734981422197759</cx:pt>
          <cx:pt idx="2">50.589981422197759</cx:pt>
          <cx:pt idx="3">0</cx:pt>
          <cx:pt idx="4">0</cx:pt>
          <cx:pt idx="5">0</cx:pt>
          <cx:pt idx="6">321.113</cx:pt>
        </cx:lvl>
      </cx:numDim>
    </cx:data>
  </cx:chartData>
  <cx:chart>
    <cx:title pos="t" align="ctr" overlay="0">
      <cx:tx>
        <cx:txData>
          <cx:v>Evribeauty</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Evribeauty</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0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40.106999999999999</cx:pt>
          <cx:pt idx="1">-0.002558616744917658</cx:pt>
          <cx:pt idx="2">-40.097441383255081</cx:pt>
          <cx:pt idx="3">-7.2759576141834261e-15</cx:pt>
          <cx:pt idx="4">0</cx:pt>
          <cx:pt idx="5">0</cx:pt>
          <cx:pt idx="6">0.0070000000000000001</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0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289.25799999999998</cx:pt>
          <cx:pt idx="1">-18.734981422197759</cx:pt>
          <cx:pt idx="2">50.589981422197759</cx:pt>
          <cx:pt idx="3">0</cx:pt>
          <cx:pt idx="4">0</cx:pt>
          <cx:pt idx="5">0</cx:pt>
          <cx:pt idx="6">321.113</cx:pt>
        </cx:lvl>
      </cx:numDim>
    </cx:data>
  </cx:chartData>
  <cx:chart>
    <cx:title pos="t" align="ctr" overlay="0">
      <cx:tx>
        <cx:txData>
          <cx:v>Evribeauty</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Evribeauty</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0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848.45799999999997</cx:pt>
          <cx:pt idx="1">2.4062752454026954</cx:pt>
          <cx:pt idx="2">-185.97427524540274</cx:pt>
          <cx:pt idx="3">2.9103830456733704e-14</cx:pt>
          <cx:pt idx="4">0</cx:pt>
          <cx:pt idx="5">-70.759</cx:pt>
          <cx:pt idx="6">594.13099999999997</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4489.9719999999998</cx:pt>
          <cx:pt idx="1">30.138968703639211</cx:pt>
          <cx:pt idx="2">-595.60796870363936</cx:pt>
          <cx:pt idx="3">1.1641532182693482e-13</cx:pt>
          <cx:pt idx="4">152.78800000000001</cx:pt>
          <cx:pt idx="5">-0.77800000000000002</cx:pt>
          <cx:pt idx="6">4076.5129999999999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1504.0219999999999</cx:pt>
          <cx:pt idx="1">17.53094040700967</cx:pt>
          <cx:pt idx="2">-123.42094040700967</cx:pt>
          <cx:pt idx="3">0</cx:pt>
          <cx:pt idx="4">79.933999999999997</cx:pt>
          <cx:pt idx="5">-0.16800000000000001</cx:pt>
          <cx:pt idx="6">1477.8979999999999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745.12300000000005</cx:pt>
          <cx:pt idx="1">2.778430914320432</cx:pt>
          <cx:pt idx="2">-42.122430914320468</cx:pt>
          <cx:pt idx="3">3.637978807091713e-14</cx:pt>
          <cx:pt idx="4">0</cx:pt>
          <cx:pt idx="5">0</cx:pt>
          <cx:pt idx="6">705.779</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1504.0219999999999</cx:pt>
          <cx:pt idx="1">17.53094040700967</cx:pt>
          <cx:pt idx="2">-123.42094040700967</cx:pt>
          <cx:pt idx="3">0</cx:pt>
          <cx:pt idx="4">79.933999999999997</cx:pt>
          <cx:pt idx="5">-0.16800000000000001</cx:pt>
          <cx:pt idx="6">1477.8979999999999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124.52500000000001</cx:pt>
          <cx:pt idx="1">-14.282774592633427</cx:pt>
          <cx:pt idx="2">102.65677459263341</cx:pt>
          <cx:pt idx="3">0</cx:pt>
          <cx:pt idx="4">50.270000000000003</cx:pt>
          <cx:pt idx="5">0</cx:pt>
          <cx:pt idx="6">263.16899999999998</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1504.0219999999999</cx:pt>
          <cx:pt idx="1">17.53094040700967</cx:pt>
          <cx:pt idx="2">-123.42094040700967</cx:pt>
          <cx:pt idx="3">0</cx:pt>
          <cx:pt idx="4">79.933999999999997</cx:pt>
          <cx:pt idx="5">-0.16800000000000001</cx:pt>
          <cx:pt idx="6">1477.8979999999999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23607.223000000002</cx:pt>
          <cx:pt idx="1">-13.754429757036363</cx:pt>
          <cx:pt idx="2">-233.84057024296339</cx:pt>
          <cx:pt idx="3">-2.3283064365386963e-13</cx:pt>
          <cx:pt idx="4">548.52300000000002</cx:pt>
          <cx:pt idx="5">-0.0040000000000000001</cx:pt>
          <cx:pt idx="6">23908.147000000001</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76117.724000000002</cx:pt>
          <cx:pt idx="1">-366.21472782639961</cx:pt>
          <cx:pt idx="2">-6106.7212721736023</cx:pt>
          <cx:pt idx="3">-0.0069999999981373547</cx:pt>
          <cx:pt idx="4">10033.235000000001</cx:pt>
          <cx:pt idx="5">-0.32500000000000001</cx:pt>
          <cx:pt idx="6">79677.691000000006</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3472.0940000000001</cx:pt>
          <cx:pt idx="1">-11.271563742348542</cx:pt>
          <cx:pt idx="2">-585.88943625765125</cx:pt>
          <cx:pt idx="3">-1.1641532182693482e-13</cx:pt>
          <cx:pt idx="4">0</cx:pt>
          <cx:pt idx="5">-0.029999999999999999</cx:pt>
          <cx:pt idx="6">2874.9029999999998</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76117.724000000002</cx:pt>
          <cx:pt idx="1">-366.21472782639961</cx:pt>
          <cx:pt idx="2">-6106.7212721736023</cx:pt>
          <cx:pt idx="3">-0.0069999999981373547</cx:pt>
          <cx:pt idx="4">10033.235000000001</cx:pt>
          <cx:pt idx="5">-0.32500000000000001</cx:pt>
          <cx:pt idx="6">79677.691000000006</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4699.0259999999998</cx:pt>
          <cx:pt idx="1">-16.454512086302071</cx:pt>
          <cx:pt idx="2">-2084.7074879136981</cx:pt>
          <cx:pt idx="3">640.24699999999996</cx:pt>
          <cx:pt idx="4">1294.5429999999999</cx:pt>
          <cx:pt idx="5">-0.010999999999999999</cx:pt>
          <cx:pt idx="6">4532.643</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5661.5060000000003</cx:pt>
          <cx:pt idx="1">-1.8373472800185899</cx:pt>
          <cx:pt idx="2">-638.73765271998161</cx:pt>
          <cx:pt idx="3">2.3283064365386963e-13</cx:pt>
          <cx:pt idx="4">234.29599999999999</cx:pt>
          <cx:pt idx="5">-0.17000000000000001</cx:pt>
          <cx:pt idx="6">5255.0569999999998</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76117.724000000002</cx:pt>
          <cx:pt idx="1">-366.21472782639961</cx:pt>
          <cx:pt idx="2">-6106.7212721736023</cx:pt>
          <cx:pt idx="3">-0.0069999999981373547</cx:pt>
          <cx:pt idx="4">10033.235000000001</cx:pt>
          <cx:pt idx="5">-0.32500000000000001</cx:pt>
          <cx:pt idx="6">79677.691000000006</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1848.673</cx:pt>
          <cx:pt idx="1">-40.754649893905103</cx:pt>
          <cx:pt idx="2">-1313.1023501060949</cx:pt>
          <cx:pt idx="3">0</cx:pt>
          <cx:pt idx="4">0</cx:pt>
          <cx:pt idx="5">-0.002</cx:pt>
          <cx:pt idx="6">494.81400000000002</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76117.724000000002</cx:pt>
          <cx:pt idx="1">-366.21472782639961</cx:pt>
          <cx:pt idx="2">-6106.7212721736023</cx:pt>
          <cx:pt idx="3">-0.0069999999981373547</cx:pt>
          <cx:pt idx="4">10033.235000000001</cx:pt>
          <cx:pt idx="5">-0.32500000000000001</cx:pt>
          <cx:pt idx="6">79677.691000000006</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10962.290000000001</cx:pt>
          <cx:pt idx="1">34.414407714581813</cx:pt>
          <cx:pt idx="2">-384.55040771458238</cx:pt>
          <cx:pt idx="3">4.6566128730773927e-13</cx:pt>
          <cx:pt idx="4">1405.5029999999999</cx:pt>
          <cx:pt idx="5">-0.014999999999999999</cx:pt>
          <cx:pt idx="6">12017.642</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563.94399999999996</cx:pt>
          <cx:pt idx="1">23.106393085305722</cx:pt>
          <cx:pt idx="2">107.5156069146943</cx:pt>
          <cx:pt idx="3">0</cx:pt>
          <cx:pt idx="4">3477.3159999999998</cx:pt>
          <cx:pt idx="5">-0.014999999999999999</cx:pt>
          <cx:pt idx="6">4171.8670000000002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1522.8309999999999</cx:pt>
          <cx:pt idx="1">-6.0170732789869063e-05</cx:pt>
          <cx:pt idx="2">-1522.7859398292674</cx:pt>
          <cx:pt idx="3">2.3283064365386963e-13</cx:pt>
          <cx:pt idx="4">1441.184</cx:pt>
          <cx:pt idx="5">0</cx:pt>
          <cx:pt idx="6">1441.229</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563.94399999999996</cx:pt>
          <cx:pt idx="1">23.106393085305722</cx:pt>
          <cx:pt idx="2">107.5156069146943</cx:pt>
          <cx:pt idx="3">0</cx:pt>
          <cx:pt idx="4">3477.3159999999998</cx:pt>
          <cx:pt idx="5">-0.014999999999999999</cx:pt>
          <cx:pt idx="6">4171.8670000000002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1140.5599999999999</cx:pt>
          <cx:pt idx="1">-0.0096150374480198815</cx:pt>
          <cx:pt idx="2">-1140.541384962552</cx:pt>
          <cx:pt idx="3">0</cx:pt>
          <cx:pt idx="4">0</cx:pt>
          <cx:pt idx="5">0</cx:pt>
          <cx:pt idx="6">0.0089999999999999993</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563.94399999999996</cx:pt>
          <cx:pt idx="1">23.106393085305722</cx:pt>
          <cx:pt idx="2">107.5156069146943</cx:pt>
          <cx:pt idx="3">0</cx:pt>
          <cx:pt idx="4">3477.3159999999998</cx:pt>
          <cx:pt idx="5">-0.014999999999999999</cx:pt>
          <cx:pt idx="6">4171.8670000000002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13841.411</cx:pt>
          <cx:pt idx="1">-73.919770130691973</cx:pt>
          <cx:pt idx="2">-4210.5782298693075</cx:pt>
          <cx:pt idx="3">0</cx:pt>
          <cx:pt idx="4">0.02</cx:pt>
          <cx:pt idx="5">-0.029000000000000001</cx:pt>
          <cx:pt idx="6">9556.9040000000005</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28.273</cx:pt>
          <cx:pt idx="1">-4.3217923604309521</cx:pt>
          <cx:pt idx="2">-13.62420763956905</cx:pt>
          <cx:pt idx="3">3.637978807091713e-15</cx:pt>
          <cx:pt idx="4">0</cx:pt>
          <cx:pt idx="5">0</cx:pt>
          <cx:pt idx="6">10.327</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25713.501</cx:pt>
          <cx:pt idx="1">79.359894817588099</cx:pt>
          <cx:pt idx="2">1278.2321051824099</cx:pt>
          <cx:pt idx="3">1.8626451492309571e-12</cx:pt>
          <cx:pt idx="4">1372.9590000000001</cx:pt>
          <cx:pt idx="5">-0.059999999999999998</cx:pt>
          <cx:pt idx="6">28443.991999999998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11419.156999999999</cx:pt>
          <cx:pt idx="1">-206.60159279054776</cx:pt>
          <cx:pt idx="2">143.54959279054884</cx:pt>
          <cx:pt idx="3">-1.076841726899147e-12</cx:pt>
          <cx:pt idx="4">0.096000000000000002</cx:pt>
          <cx:pt idx="5">-0.012</cx:pt>
          <cx:pt idx="6">11356.189</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25713.501</cx:pt>
          <cx:pt idx="1">79.359894817588099</cx:pt>
          <cx:pt idx="2">1278.2321051824099</cx:pt>
          <cx:pt idx="3">1.8626451492309571e-12</cx:pt>
          <cx:pt idx="4">1372.9590000000001</cx:pt>
          <cx:pt idx="5">-0.059999999999999998</cx:pt>
          <cx:pt idx="6">28443.991999999998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1663.3520000000001</cx:pt>
          <cx:pt idx="1">-170.60491526476503</cx:pt>
          <cx:pt idx="2">888.95491526476519</cx:pt>
          <cx:pt idx="3">0</cx:pt>
          <cx:pt idx="4">1523.1020000000001</cx:pt>
          <cx:pt idx="5">0</cx:pt>
          <cx:pt idx="6">3904.8040000000001</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25713.501</cx:pt>
          <cx:pt idx="1">79.359894817588099</cx:pt>
          <cx:pt idx="2">1278.2321051824099</cx:pt>
          <cx:pt idx="3">1.8626451492309571e-12</cx:pt>
          <cx:pt idx="4">1372.9590000000001</cx:pt>
          <cx:pt idx="5">-0.059999999999999998</cx:pt>
          <cx:pt idx="6">28443.991999999998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228.428</cx:pt>
          <cx:pt idx="1">-4.4218333993833872</cx:pt>
          <cx:pt idx="2">-212.58016660061662</cx:pt>
          <cx:pt idx="3">0</cx:pt>
          <cx:pt idx="4">86.495999999999995</cx:pt>
          <cx:pt idx="5">0</cx:pt>
          <cx:pt idx="6">97.921999999999997</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5378.3239999999996</cx:pt>
          <cx:pt idx="1">-180.74215380509881</cx:pt>
          <cx:pt idx="2">371.6411538050989</cx:pt>
          <cx:pt idx="3">-1.1641532182693482e-13</cx:pt>
          <cx:pt idx="4">351.84399999999999</cx:pt>
          <cx:pt idx="5">-3.2490000000000001</cx:pt>
          <cx:pt idx="6">5917.8180000000002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96.691000000000003</cx:pt>
          <cx:pt idx="1">-5.3110261158006917</cx:pt>
          <cx:pt idx="2">107.27902611580069</cx:pt>
          <cx:pt idx="3">0</cx:pt>
          <cx:pt idx="4">0</cx:pt>
          <cx:pt idx="5">0</cx:pt>
          <cx:pt idx="6">198.65899999999999</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5378.3239999999996</cx:pt>
          <cx:pt idx="1">-180.74215380509881</cx:pt>
          <cx:pt idx="2">371.6411538050989</cx:pt>
          <cx:pt idx="3">-1.1641532182693482e-13</cx:pt>
          <cx:pt idx="4">351.84399999999999</cx:pt>
          <cx:pt idx="5">-3.2490000000000001</cx:pt>
          <cx:pt idx="6">5917.8180000000002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1048.2139999999999</cx:pt>
          <cx:pt idx="1">-124.07871246472534</cx:pt>
          <cx:pt idx="2">272.52971246472532</cx:pt>
          <cx:pt idx="3">2.9103830456733704e-14</cx:pt>
          <cx:pt idx="4">45.146999999999998</cx:pt>
          <cx:pt idx="5">-0.53400000000000003</cx:pt>
          <cx:pt idx="6">1241.278</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44.122</cx:pt>
          <cx:pt idx="1">-1.0445749301705285</cx:pt>
          <cx:pt idx="2">-3.0114250698294729</cx:pt>
          <cx:pt idx="3">0</cx:pt>
          <cx:pt idx="4">9.2780000000000005</cx:pt>
          <cx:pt idx="5">-5.2919999999999998</cx:pt>
          <cx:pt idx="6">44.052</cx:pt>
        </cx:lvl>
      </cx:numDim>
    </cx:data>
  </cx:chartData>
  <cx:chart>
    <cx:title pos="t" align="ctr" overlay="0">
      <cx:tx>
        <cx:txData>
          <cx:v>Bic</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5378.3239999999996</cx:pt>
          <cx:pt idx="1">-180.74215380509881</cx:pt>
          <cx:pt idx="2">371.6411538050989</cx:pt>
          <cx:pt idx="3">-1.1641532182693482e-13</cx:pt>
          <cx:pt idx="4">351.84399999999999</cx:pt>
          <cx:pt idx="5">-3.2490000000000001</cx:pt>
          <cx:pt idx="6">5917.8180000000002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51.738</cx:pt>
          <cx:pt idx="1">-2.1249348804320012</cx:pt>
          <cx:pt idx="2">28.835934880432006</cx:pt>
          <cx:pt idx="3">-7.2759576141834261e-15</cx:pt>
          <cx:pt idx="4">9.5719999999999992</cx:pt>
          <cx:pt idx="5">0</cx:pt>
          <cx:pt idx="6">88.021000000000001</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5378.3239999999996</cx:pt>
          <cx:pt idx="1">-180.74215380509881</cx:pt>
          <cx:pt idx="2">371.6411538050989</cx:pt>
          <cx:pt idx="3">-1.1641532182693482e-13</cx:pt>
          <cx:pt idx="4">351.84399999999999</cx:pt>
          <cx:pt idx="5">-3.2490000000000001</cx:pt>
          <cx:pt idx="6">5917.8180000000002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163.90600000000001</cx:pt>
          <cx:pt idx="1">-7.984011252670614</cx:pt>
          <cx:pt idx="2">41.294011252670614</cx:pt>
          <cx:pt idx="3">0</cx:pt>
          <cx:pt idx="4">0</cx:pt>
          <cx:pt idx="5">-99.689999999999998</cx:pt>
          <cx:pt idx="6">97.525999999999996</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318.56200000000001</cx:pt>
          <cx:pt idx="1">-104.4447548010765</cx:pt>
          <cx:pt idx="2">99.312754801076522</cx:pt>
          <cx:pt idx="3">-1.4551915228366852e-14</cx:pt>
          <cx:pt idx="4">25.373000000000001</cx:pt>
          <cx:pt idx="5">-43.874000000000002</cx:pt>
          <cx:pt idx="6">294.92899999999997</cx:pt>
        </cx:lvl>
      </cx:numDim>
    </cx:data>
  </cx:chartData>
  <cx:chart>
    <cx:title pos="t" align="ctr" overlay="0">
      <cx:tx>
        <cx:txData>
          <cx:v>Quattro</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Quattro</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216.32400000000001</cx:pt>
          <cx:pt idx="1">-10.027275303224721</cx:pt>
          <cx:pt idx="2">13.458275303224697</cx:pt>
          <cx:pt idx="3">2.5465851649641991e-14</cx:pt>
          <cx:pt idx="4">0</cx:pt>
          <cx:pt idx="5">0</cx:pt>
          <cx:pt idx="6">219.755</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4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318.56200000000001</cx:pt>
          <cx:pt idx="1">-104.4447548010765</cx:pt>
          <cx:pt idx="2">99.312754801076522</cx:pt>
          <cx:pt idx="3">-1.4551915228366852e-14</cx:pt>
          <cx:pt idx="4">25.373000000000001</cx:pt>
          <cx:pt idx="5">-43.874000000000002</cx:pt>
          <cx:pt idx="6">294.92899999999997</cx:pt>
        </cx:lvl>
      </cx:numDim>
    </cx:data>
  </cx:chartData>
  <cx:chart>
    <cx:title pos="t" align="ctr" overlay="0">
      <cx:tx>
        <cx:txData>
          <cx:v>Quattro</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Quattro</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4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5569.8429999999998</cx:pt>
          <cx:pt idx="1">-570.56784442117271</cx:pt>
          <cx:pt idx="2">238.1448444211733</cx:pt>
          <cx:pt idx="3">-5.8207660913467408e-13</cx:pt>
          <cx:pt idx="4">185.982</cx:pt>
          <cx:pt idx="5">-10.462</cx:pt>
          <cx:pt idx="6">5412.9399999999996</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4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318.56200000000001</cx:pt>
          <cx:pt idx="1">-104.4447548010765</cx:pt>
          <cx:pt idx="2">99.312754801076522</cx:pt>
          <cx:pt idx="3">-1.4551915228366852e-14</cx:pt>
          <cx:pt idx="4">25.373000000000001</cx:pt>
          <cx:pt idx="5">-43.874000000000002</cx:pt>
          <cx:pt idx="6">294.92899999999997</cx:pt>
        </cx:lvl>
      </cx:numDim>
    </cx:data>
  </cx:chartData>
  <cx:chart>
    <cx:title pos="t" align="ctr" overlay="0">
      <cx:tx>
        <cx:txData>
          <cx:v>Quattro</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Quattro</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4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21.155999999999999</cx:pt>
          <cx:pt idx="1">-5.7601575306013846</cx:pt>
          <cx:pt idx="2">19.816157530601384</cx:pt>
          <cx:pt idx="3">0</cx:pt>
          <cx:pt idx="4">0</cx:pt>
          <cx:pt idx="5">0</cx:pt>
          <cx:pt idx="6">35.212000000000003</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1608.9349999999999</cx:pt>
          <cx:pt idx="1">-7.8972389340940179</cx:pt>
          <cx:pt idx="2">-174.47476106590608</cx:pt>
          <cx:pt idx="3">1.1641532182693482e-13</cx:pt>
          <cx:pt idx="4">94.093000000000004</cx:pt>
          <cx:pt idx="5">-156.727</cx:pt>
          <cx:pt idx="6">1363.9290000000001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5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1810.79</cx:pt>
          <cx:pt idx="1">-181.65807426096376</cx:pt>
          <cx:pt idx="2">704.31107426096378</cx:pt>
          <cx:pt idx="3">0</cx:pt>
          <cx:pt idx="4">14.167</cx:pt>
          <cx:pt idx="5">0</cx:pt>
          <cx:pt idx="6">2347.6100000000001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5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280.83800000000002</cx:pt>
          <cx:pt idx="1">21.67819015619817</cx:pt>
          <cx:pt idx="2">-135.74519015619816</cx:pt>
          <cx:pt idx="3">0</cx:pt>
          <cx:pt idx="4">21.388000000000002</cx:pt>
          <cx:pt idx="5">0</cx:pt>
          <cx:pt idx="6">188.15899999999999</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5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1810.79</cx:pt>
          <cx:pt idx="1">-181.65807426096376</cx:pt>
          <cx:pt idx="2">704.31107426096378</cx:pt>
          <cx:pt idx="3">0</cx:pt>
          <cx:pt idx="4">14.167</cx:pt>
          <cx:pt idx="5">0</cx:pt>
          <cx:pt idx="6">2347.6100000000001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5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1040.2070000000001</cx:pt>
          <cx:pt idx="1">-98.150425443062034</cx:pt>
          <cx:pt idx="2">549.48242544306208</cx:pt>
          <cx:pt idx="3">0</cx:pt>
          <cx:pt idx="4">108.563</cx:pt>
          <cx:pt idx="5">-0.54800000000000004</cx:pt>
          <cx:pt idx="6">1599.5540000000001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5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1810.79</cx:pt>
          <cx:pt idx="1">-181.65807426096376</cx:pt>
          <cx:pt idx="2">704.31107426096378</cx:pt>
          <cx:pt idx="3">0</cx:pt>
          <cx:pt idx="4">14.167</cx:pt>
          <cx:pt idx="5">0</cx:pt>
          <cx:pt idx="6">2347.6100000000001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5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17.524000000000001</cx:pt>
          <cx:pt idx="1">0.4270507229294353</cx:pt>
          <cx:pt idx="2">10.918949277070563</cx:pt>
          <cx:pt idx="3">0</cx:pt>
          <cx:pt idx="4">0</cx:pt>
          <cx:pt idx="5">0</cx:pt>
          <cx:pt idx="6">28.870000000000001</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5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1810.79</cx:pt>
          <cx:pt idx="1">-181.65807426096376</cx:pt>
          <cx:pt idx="2">704.31107426096378</cx:pt>
          <cx:pt idx="3">0</cx:pt>
          <cx:pt idx="4">14.167</cx:pt>
          <cx:pt idx="5">0</cx:pt>
          <cx:pt idx="6">2347.6100000000001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1359.03</cx:pt>
          <cx:pt idx="1">-32.45470474137047</cx:pt>
          <cx:pt idx="2">114.44670474137041</cx:pt>
          <cx:pt idx="3">0.0040000000000582079</cx:pt>
          <cx:pt idx="4">167.041</cx:pt>
          <cx:pt idx="5">-7.6609999999999996</cx:pt>
          <cx:pt idx="6">1600.4059999999999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1749.5129999999999</cx:pt>
          <cx:pt idx="1">26.339764552175247</cx:pt>
          <cx:pt idx="2">-179.11576455217525</cx:pt>
          <cx:pt idx="3">0</cx:pt>
          <cx:pt idx="4">0.20799999999999999</cx:pt>
          <cx:pt idx="5">-0.36299999999999999</cx:pt>
          <cx:pt idx="6">1596.5820000000001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1942.877</cx:pt>
          <cx:pt idx="1">10.596109620498334</cx:pt>
          <cx:pt idx="2">-127.72310962049843</cx:pt>
          <cx:pt idx="3">1.0186340659856796e-13</cx:pt>
          <cx:pt idx="4">10.510999999999999</cx:pt>
          <cx:pt idx="5">-0.17599999999999999</cx:pt>
          <cx:pt idx="6">1836.085</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416.46899999999999</cx:pt>
          <cx:pt idx="1">-23.76748963515756</cx:pt>
          <cx:pt idx="2">-274.34551036484248</cx:pt>
          <cx:pt idx="3">5.8207660913467408e-14</cx:pt>
          <cx:pt idx="4">0</cx:pt>
          <cx:pt idx="5">0</cx:pt>
          <cx:pt idx="6">118.35599999999999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47443.482000000004</cx:pt>
          <cx:pt idx="1">283.44495905657317</cx:pt>
          <cx:pt idx="2">-2826.5743876280003</cx:pt>
          <cx:pt idx="3">-0.0055714285727590318</cx:pt>
          <cx:pt idx="4">1383.1379999999999</cx:pt>
          <cx:pt idx="5">-0.79800000000000004</cx:pt>
          <cx:pt idx="6">46282.686999999998</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3516.6889999999999</cx:pt>
          <cx:pt idx="1">-85.46724292981591</cx:pt>
          <cx:pt idx="2">-2125.8047570701838</cx:pt>
          <cx:pt idx="3">-4.6566128730773927e-13</cx:pt>
          <cx:pt idx="4">1308.885</cx:pt>
          <cx:pt idx="5">-0.245</cx:pt>
          <cx:pt idx="6">2614.0569999999998</cx:pt>
        </cx:lvl>
      </cx:numDim>
    </cx:data>
  </cx:chartData>
  <cx:chart>
    <cx:title pos="t" align="ctr" overlay="0">
      <cx:tx>
        <cx:txData>
          <cx:v>Bic</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30471.921999999999</cx:pt>
          <cx:pt idx="1">-31.256309278614474</cx:pt>
          <cx:pt idx="2">-6687.1906907213843</cx:pt>
          <cx:pt idx="3">-9.3132257461547854e-13</cx:pt>
          <cx:pt idx="4">3395.357</cx:pt>
          <cx:pt idx="5">-0.099000000000000005</cx:pt>
          <cx:pt idx="6">27148.733</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31195.459999999999</cx:pt>
          <cx:pt idx="1">-708.16612308760136</cx:pt>
          <cx:pt idx="2">-1869.7928769123992</cx:pt>
          <cx:pt idx="3">-0.0070000000000000001</cx:pt>
          <cx:pt idx="4">9300.9079999999994</cx:pt>
          <cx:pt idx="5">-0.222</cx:pt>
          <cx:pt idx="6">37918.18</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34056.538</cx:pt>
          <cx:pt idx="1">105.64047129158996</cx:pt>
          <cx:pt idx="2">-2948.5024712915902</cx:pt>
          <cx:pt idx="3">640.24699999999996</cx:pt>
          <cx:pt idx="4">1294.5519999999999</cx:pt>
          <cx:pt idx="5">0</cx:pt>
          <cx:pt idx="6">33148.474999999999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43585.953999999998</cx:pt>
          <cx:pt idx="1">-43.362896564244956</cx:pt>
          <cx:pt idx="2">-3098.1931034357553</cx:pt>
          <cx:pt idx="3">0</cx:pt>
          <cx:pt idx="4">2181.7759999999998</cx:pt>
          <cx:pt idx="5">-0.26000000000000001</cx:pt>
          <cx:pt idx="6">42625.913999999997</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0.73799999999999999</cx:pt>
          <cx:pt idx="1">0.022417085427135917</cx:pt>
          <cx:pt idx="2">4.0515829145728643</cx:pt>
          <cx:pt idx="3">0</cx:pt>
          <cx:pt idx="4">0</cx:pt>
          <cx:pt idx="5">0</cx:pt>
          <cx:pt idx="6">4.8120000000000003</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398.89800000000002</cx:pt>
          <cx:pt idx="1">8.2596403148787427</cx:pt>
          <cx:pt idx="2">-293.27464031487875</cx:pt>
          <cx:pt idx="3">5.8207660913467408e-14</cx:pt>
          <cx:pt idx="4">9.3800000000000008</cx:pt>
          <cx:pt idx="5">0</cx:pt>
          <cx:pt idx="6">123.26300000000001</cx:pt>
        </cx:lvl>
      </cx:numDim>
    </cx:data>
  </cx:chartData>
  <cx:chart>
    <cx:title pos="t" align="ctr" overlay="0">
      <cx:tx>
        <cx:txData>
          <cx:v>Bic</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7095.7640000000001</cx:pt>
          <cx:pt idx="1">-699.4612810543158</cx:pt>
          <cx:pt idx="2">477.8752810543163</cx:pt>
          <cx:pt idx="3">-4.6566128730773927e-13</cx:pt>
          <cx:pt idx="4">164.613</cx:pt>
          <cx:pt idx="5">-168.23599999999999</cx:pt>
          <cx:pt idx="6">6870.5550000000003</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3467.7359999999999</cx:pt>
          <cx:pt idx="1">-184.60684564473951</cx:pt>
          <cx:pt idx="2">-588.95215435526029</cx:pt>
          <cx:pt idx="3">-2.3283064365386963e-13</cx:pt>
          <cx:pt idx="4">350.05500000000001</cx:pt>
          <cx:pt idx="5">-21.135000000000002</cx:pt>
          <cx:pt idx="6">3023.0970000000002</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3687.8380000000002</cx:pt>
          <cx:pt idx="1">-346.25123825600258</cx:pt>
          <cx:pt idx="2">652.21123825600262</cx:pt>
          <cx:pt idx="3">0</cx:pt>
          <cx:pt idx="4">301.97199999999998</cx:pt>
          <cx:pt idx="5">-1.0820000000000001</cx:pt>
          <cx:pt idx="6">4294.6880000000001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11600.884</cx:pt>
          <cx:pt idx="1">-72.363875121734367</cx:pt>
          <cx:pt idx="2">-1733.0011248782657</cx:pt>
          <cx:pt idx="3">0</cx:pt>
          <cx:pt idx="4">954.97299999999996</cx:pt>
          <cx:pt idx="5">-546.06799999999998</cx:pt>
          <cx:pt idx="6">10204.424000000001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4153.4189999999999</cx:pt>
          <cx:pt idx="1">-147.25593365039458</cx:pt>
          <cx:pt idx="2">1893.539933650394</cx:pt>
          <cx:pt idx="3">6.984919309616089e-13</cx:pt>
          <cx:pt idx="4">14.766</cx:pt>
          <cx:pt idx="5">0</cx:pt>
          <cx:pt idx="6">5914.4690000000001</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23032.689999999999</cx:pt>
          <cx:pt idx="1">265.62674288664351</cx:pt>
          <cx:pt idx="2">-814.93574288664081</cx:pt>
          <cx:pt idx="3">-2.7939677238464356e-12</cx:pt>
          <cx:pt idx="4">2525.4110000000001</cx:pt>
          <cx:pt idx="5">-4.0279999999999996</cx:pt>
          <cx:pt idx="6">25004.763999999999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7785.7110000000002</cx:pt>
          <cx:pt idx="1">-115.30888656322924</cx:pt>
          <cx:pt idx="2">1582.3318865632289</cx:pt>
          <cx:pt idx="3">2.3283064365386963e-13</cx:pt>
          <cx:pt idx="4">0</cx:pt>
          <cx:pt idx="5">0</cx:pt>
          <cx:pt idx="6">9252.7340000000004</cx:pt>
        </cx:lvl>
      </cx:numDim>
    </cx:data>
  </cx:chartData>
  <cx:chart>
    <cx:title pos="t" align="ctr" overlay="0">
      <cx:tx>
        <cx:txData>
          <cx:v>Japonesque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Japonesque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794.70600000000002</cx:pt>
          <cx:pt idx="1">27.473356657895195</cx:pt>
          <cx:pt idx="2">-328.90935665789516</cx:pt>
          <cx:pt idx="3">-5.8207660913467408e-14</cx:pt>
          <cx:pt idx="4">0.016</cx:pt>
          <cx:pt idx="5">-0.20200000000000001</cx:pt>
          <cx:pt idx="6">493.084</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43964.832000000002</cx:pt>
          <cx:pt idx="1">-197.079838755179</cx:pt>
          <cx:pt idx="2">3515.0158387551796</cx:pt>
          <cx:pt idx="3">0</cx:pt>
          <cx:pt idx="4">2201.9169999999999</cx:pt>
          <cx:pt idx="5">-1.903</cx:pt>
          <cx:pt idx="6">49482.781999999999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2473.3389999999999</cx:pt>
          <cx:pt idx="1">-272.15544140802302</cx:pt>
          <cx:pt idx="2">-975.21055859197713</cx:pt>
          <cx:pt idx="3">0</cx:pt>
          <cx:pt idx="4">1325.99</cx:pt>
          <cx:pt idx="5">-0.128</cx:pt>
          <cx:pt idx="6">2551.835</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265951.79999999999</cx:pt>
          <cx:pt idx="1">-4003.482022683007</cx:pt>
          <cx:pt idx="2">3185.9170226830051</cx:pt>
          <cx:pt idx="3">1.8626451492309571e-12</cx:pt>
          <cx:pt idx="4">8030.3630000000003</cx:pt>
          <cx:pt idx="5">-0.57599999999999996</cx:pt>
          <cx:pt idx="6">273164.022</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123706.758</cx:pt>
          <cx:pt idx="1">-5429.0695608431479</cx:pt>
          <cx:pt idx="2">-12730.814439156853</cx:pt>
          <cx:pt idx="3">0</cx:pt>
          <cx:pt idx="4">5230.1949999999997</cx:pt>
          <cx:pt idx="5">-8.1099999999999994</cx:pt>
          <cx:pt idx="6">110768.959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23217.437000000002</cx:pt>
          <cx:pt idx="1">-580.28374731837869</cx:pt>
          <cx:pt idx="2">732.96474731837793</cx:pt>
          <cx:pt idx="3">6.984919309616089e-13</cx:pt>
          <cx:pt idx="4">24.657</cx:pt>
          <cx:pt idx="5">-0.16300000000000001</cx:pt>
          <cx:pt idx="6">23394.612000000001</cx:pt>
        </cx:lvl>
      </cx:numDim>
    </cx:data>
  </cx:chartData>
  <cx:chart>
    <cx:title pos="t" align="ctr" overlay="0">
      <cx:tx>
        <cx:txData>
          <cx:v>Bic</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122155.633</cx:pt>
          <cx:pt idx="1">36.303130870345115</cx:pt>
          <cx:pt idx="2">5734.6048691296492</cx:pt>
          <cx:pt idx="3">5.5879354476928712e-12</cx:pt>
          <cx:pt idx="4">2500.0650000000001</cx:pt>
          <cx:pt idx="5">-158.49199999999999</cx:pt>
          <cx:pt idx="6">130268.114</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20040.084999999999</cx:pt>
          <cx:pt idx="1">-23.945644943422081</cx:pt>
          <cx:pt idx="2">-1836.4673550565778</cx:pt>
          <cx:pt idx="3">0</cx:pt>
          <cx:pt idx="4">2161.8530000000001</cx:pt>
          <cx:pt idx="5">-72.215999999999994</cx:pt>
          <cx:pt idx="6">20269.309000000001</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230384.83900000001</cx:pt>
          <cx:pt idx="1">-1382.121874678151</cx:pt>
          <cx:pt idx="2">-15670.575125321851</cx:pt>
          <cx:pt idx="3">3.7252902984619141e-12</cx:pt>
          <cx:pt idx="4">13852.084000000001</cx:pt>
          <cx:pt idx="5">-51.862000000000002</cx:pt>
          <cx:pt idx="6">227132.364</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2818.9450000000002</cx:pt>
          <cx:pt idx="1">-62.696667922340509</cx:pt>
          <cx:pt idx="2">-1943.3293320776595</cx:pt>
          <cx:pt idx="3">0</cx:pt>
          <cx:pt idx="4">3061.694</cx:pt>
          <cx:pt idx="5">-2.4689999999999999</cx:pt>
          <cx:pt idx="6">3872.1439999999998</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8197.7139999999999</cx:pt>
          <cx:pt idx="1">-417.48298361673687</cx:pt>
          <cx:pt idx="2">2666.0219836167366</cx:pt>
          <cx:pt idx="3">0</cx:pt>
          <cx:pt idx="4">2777.5230000000001</cx:pt>
          <cx:pt idx="5">-133.26499999999999</cx:pt>
          <cx:pt idx="6">13090.511</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29.216000000000001</cx:pt>
          <cx:pt idx="1">-0.018902926294924662</cx:pt>
          <cx:pt idx="2">-28.777097073705079</cx:pt>
          <cx:pt idx="3">3.637978807091713e-15</cx:pt>
          <cx:pt idx="4">0</cx:pt>
          <cx:pt idx="5">0</cx:pt>
          <cx:pt idx="6">0.41999999999999998</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41.938000000000002</cx:pt>
          <cx:pt idx="1">5.2793094338860511</cx:pt>
          <cx:pt idx="2">-16.63230943388605</cx:pt>
          <cx:pt idx="3">0</cx:pt>
          <cx:pt idx="4">0</cx:pt>
          <cx:pt idx="5">0</cx:pt>
          <cx:pt idx="6">30.585000000000001</cx:pt>
        </cx:lvl>
      </cx:numDim>
    </cx:data>
  </cx:chartData>
  <cx:chart>
    <cx:title pos="t" align="ctr" overlay="0">
      <cx:tx>
        <cx:txData>
          <cx:v>Bic</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264.35399999999998</cx:pt>
          <cx:pt idx="1">1.3531608706872804</cx:pt>
          <cx:pt idx="2">-29.034160870687273</cx:pt>
          <cx:pt idx="3">-7.2759576141834261e-15</cx:pt>
          <cx:pt idx="4">0</cx:pt>
          <cx:pt idx="5">0</cx:pt>
          <cx:pt idx="6">236.673</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4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4091.5</cx:pt>
          <cx:pt idx="1">-154.04369641811797</cx:pt>
          <cx:pt idx="2">311.95169641811776</cx:pt>
          <cx:pt idx="3">2.3283064365386963e-13</cx:pt>
          <cx:pt idx="4">1102.7439999999999</cx:pt>
          <cx:pt idx="5">-2.0499999999999998</cx:pt>
          <cx:pt idx="6">5350.1019999999999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4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181.524</cx:pt>
          <cx:pt idx="1">2.2884635947300875</cx:pt>
          <cx:pt idx="2">-5.6764635947300954</cx:pt>
          <cx:pt idx="3">0</cx:pt>
          <cx:pt idx="4">148.14099999999999</cx:pt>
          <cx:pt idx="5">0</cx:pt>
          <cx:pt idx="6">326.27699999999999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4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24176.678</cx:pt>
          <cx:pt idx="1">304.908784663728</cx:pt>
          <cx:pt idx="2">1554.8492153362729</cx:pt>
          <cx:pt idx="3">-9.3132257461547854e-13</cx:pt>
          <cx:pt idx="4">20.765000000000001</cx:pt>
          <cx:pt idx="5">-0.69999999999999996</cx:pt>
          <cx:pt idx="6">26056.501</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4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10809.642</cx:pt>
          <cx:pt idx="1">-1125.9327181655692</cx:pt>
          <cx:pt idx="2">1051.8167181655692</cx:pt>
          <cx:pt idx="3">0</cx:pt>
          <cx:pt idx="4">524.27700000000004</cx:pt>
          <cx:pt idx="5">-8.7959999999999994</cx:pt>
          <cx:pt idx="6">11251.007</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4249.3459999999995</cx:pt>
          <cx:pt idx="1">-10.198703000773548</cx:pt>
          <cx:pt idx="2">-305.92929699922666</cx:pt>
          <cx:pt idx="3">2.3283064365386963e-13</cx:pt>
          <cx:pt idx="4">144.571</cx:pt>
          <cx:pt idx="5">-177.947</cx:pt>
          <cx:pt idx="6">3899.8420000000001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5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1508.2660000000001</cx:pt>
          <cx:pt idx="1">-116.2515527797828</cx:pt>
          <cx:pt idx="2">643.3825527797826</cx:pt>
          <cx:pt idx="3">2.3283064365386963e-13</cx:pt>
          <cx:pt idx="4">60.527000000000001</cx:pt>
          <cx:pt idx="5">-0.14999999999999999</cx:pt>
          <cx:pt idx="6">2095.7739999999999</cx:pt>
        </cx:lvl>
      </cx:numDim>
    </cx:data>
  </cx:chartData>
  <cx:chart>
    <cx:title pos="t" align="ctr" overlay="0">
      <cx:tx>
        <cx:txData>
          <cx:v>Bic</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5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14824.969999999999</cx:pt>
          <cx:pt idx="1">-726.07503439862069</cx:pt>
          <cx:pt idx="2">3094.3540343986215</cx:pt>
          <cx:pt idx="3">-9.3132257461547854e-13</cx:pt>
          <cx:pt idx="4">2089.2640000000001</cx:pt>
          <cx:pt idx="5">-158.053</cx:pt>
          <cx:pt idx="6">19124.459999999999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5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25496.097000000002</cx:pt>
          <cx:pt idx="1">-139.9800421863691</cx:pt>
          <cx:pt idx="2">1950.9440421863685</cx:pt>
          <cx:pt idx="3">9.3132257461547854e-13</cx:pt>
          <cx:pt idx="4">629.81500000000005</cx:pt>
          <cx:pt idx="5">-54.405000000000001</cx:pt>
          <cx:pt idx="6">27882.471000000001</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5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674.09299999999996</cx:pt>
          <cx:pt idx="1">-62.667433471674464</cx:pt>
          <cx:pt idx="2">201.17343347167446</cx:pt>
          <cx:pt idx="3">0</cx:pt>
          <cx:pt idx="4">119.738</cx:pt>
          <cx:pt idx="5">-2.4689999999999999</cx:pt>
          <cx:pt idx="6">929.86800000000005</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5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3237.989</cx:pt>
          <cx:pt idx="1">-365.27267247747898</cx:pt>
          <cx:pt idx="2">1838.1656724774789</cx:pt>
          <cx:pt idx="3">0</cx:pt>
          <cx:pt idx="4">0</cx:pt>
          <cx:pt idx="5">-133.077</cx:pt>
          <cx:pt idx="6">4577.8050000000003</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5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2581.7640000000001</cx:pt>
          <cx:pt idx="1">55.544610855428388</cx:pt>
          <cx:pt idx="2">-813.90261085542829</cx:pt>
          <cx:pt idx="3">-1.1641532182693482e-13</cx:pt>
          <cx:pt idx="4">451.02800000000002</cx:pt>
          <cx:pt idx="5">0</cx:pt>
          <cx:pt idx="6">2274.4340000000002</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5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917.97900000000004</cx:pt>
          <cx:pt idx="1">25.576708187272207</cx:pt>
          <cx:pt idx="2">-69.602708187272228</cx:pt>
          <cx:pt idx="3">2.9103830456733704e-14</cx:pt>
          <cx:pt idx="4">5.0170000000000003</cx:pt>
          <cx:pt idx="5">0</cx:pt>
          <cx:pt idx="6">878.97000000000003</cx:pt>
        </cx:lvl>
      </cx:numDim>
    </cx:data>
  </cx:chartData>
  <cx:chart>
    <cx:title pos="t" align="ctr" overlay="0">
      <cx:tx>
        <cx:txData>
          <cx:v>Universal Razor Ind</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 Ind</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5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0.61899999999999999</cx:pt>
          <cx:pt idx="1">-0.0054999999999999988</cx:pt>
          <cx:pt idx="2">-0.014500000000000001</cx:pt>
          <cx:pt idx="3">0</cx:pt>
          <cx:pt idx="4">0</cx:pt>
          <cx:pt idx="5">-0.59199999999999997</cx:pt>
          <cx:pt idx="6">0.0070000000000000001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5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3647.788</cx:pt>
          <cx:pt idx="1">175.82023845427989</cx:pt>
          <cx:pt idx="2">-318.16323845427962</cx:pt>
          <cx:pt idx="3">-2.9103830456733704e-13</cx:pt>
          <cx:pt idx="4">520.68200000000002</cx:pt>
          <cx:pt idx="5">0</cx:pt>
          <cx:pt idx="6">4026.127</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5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608.38</cx:pt>
          <cx:pt idx="1">3.9703064571860907</cx:pt>
          <cx:pt idx="2">-494.78730645718605</cx:pt>
          <cx:pt idx="3">-5.8207660913467408e-14</cx:pt>
          <cx:pt idx="4">839.71699999999998</cx:pt>
          <cx:pt idx="5">0</cx:pt>
          <cx:pt idx="6">957.27999999999997</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6826.6809999999996</cx:pt>
          <cx:pt idx="1">16.593674890577297</cx:pt>
          <cx:pt idx="2">-182.33467489057745</cx:pt>
          <cx:pt idx="3">0.0040000000001455191</cx:pt>
          <cx:pt idx="4">400.10399999999998</cx:pt>
          <cx:pt idx="5">-7.8949999999999996</cx:pt>
          <cx:pt idx="6">7053.1530000000002</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6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25726.633999999998</cx:pt>
          <cx:pt idx="1">-268.34360648880272</cx:pt>
          <cx:pt idx="2">396.57617791737499</cx:pt>
          <cx:pt idx="3">-0.0055714285722933713</cx:pt>
          <cx:pt idx="4">799.06399999999996</cx:pt>
          <cx:pt idx="5">-0.29899999999999999</cx:pt>
          <cx:pt idx="6">26653.626</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6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17110.718000000001</cx:pt>
          <cx:pt idx="1">375.8211152472125</cx:pt>
          <cx:pt idx="2">-4873.5431152472129</cx:pt>
          <cx:pt idx="3">9.3132257461547854e-13</cx:pt>
          <cx:pt idx="4">1225.903</cx:pt>
          <cx:pt idx="5">-0.27000000000000002</cx:pt>
          <cx:pt idx="6">13838.629000000001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6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1.4239999999999999</cx:pt>
          <cx:pt idx="1">0.0088397652540623279</cx:pt>
          <cx:pt idx="2">0.28216023474593771</cx:pt>
          <cx:pt idx="3">-5.6843418860808016e-17</cx:pt>
          <cx:pt idx="4">0</cx:pt>
          <cx:pt idx="5">0</cx:pt>
          <cx:pt idx="6">1.7150000000000001</cx:pt>
        </cx:lvl>
      </cx:numDim>
    </cx:data>
  </cx:chartData>
  <cx:chart>
    <cx:title pos="t" align="ctr" overlay="0">
      <cx:tx>
        <cx:txData>
          <cx:v>Bic</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C00000"/>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6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8307.1370000000006</cx:pt>
          <cx:pt idx="1">388.67794640896972</cx:pt>
          <cx:pt idx="2">435.30305359103062</cx:pt>
          <cx:pt idx="3">-2.3283064365386963e-13</cx:pt>
          <cx:pt idx="4">696.42899999999997</cx:pt>
          <cx:pt idx="5">-0.010999999999999999</cx:pt>
          <cx:pt idx="6">9827.5360000000001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6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17117.951000000001</cx:pt>
          <cx:pt idx="1">349.05403066732919</cx:pt>
          <cx:pt idx="2">-2636.3580306673298</cx:pt>
          <cx:pt idx="3">4.6566128730773927e-13</cx:pt>
          <cx:pt idx="4">0</cx:pt>
          <cx:pt idx="5">-0.499</cx:pt>
          <cx:pt idx="6">14830.147999999999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6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8092.5690000000004</cx:pt>
          <cx:pt idx="1">29.046991813275071</cx:pt>
          <cx:pt idx="2">188.11700818672509</cx:pt>
          <cx:pt idx="3">-1.4551915228366852e-13</cx:pt>
          <cx:pt idx="4">0</cx:pt>
          <cx:pt idx="5">0</cx:pt>
          <cx:pt idx="6">8309.7330000000002</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6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4543.2280000000001</cx:pt>
          <cx:pt idx="1">-15.122490175004367</cx:pt>
          <cx:pt idx="2">-147.25950982499546</cx:pt>
          <cx:pt idx="3">-1.4551915228366852e-13</cx:pt>
          <cx:pt idx="4">0</cx:pt>
          <cx:pt idx="5">-0.002</cx:pt>
          <cx:pt idx="6">4380.8440000000001</cx:pt>
        </cx:lvl>
      </cx:numDim>
    </cx:data>
  </cx:chartData>
  <cx:chart>
    <cx:title pos="t" align="ctr" overlay="0">
      <cx:tx>
        <cx:txData>
          <cx:v>Universal Razor Ind</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 Ind</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6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38.838999999999999</cx:pt>
          <cx:pt idx="1">4.0302421425504704</cx:pt>
          <cx:pt idx="2">-11.218242142550469</cx:pt>
          <cx:pt idx="3">-1.8189894035458565e-15</cx:pt>
          <cx:pt idx="4">0.001</cx:pt>
          <cx:pt idx="5">-0.021999999999999999</cx:pt>
          <cx:pt idx="6">31.629999999999999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6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15433.530000000001</cx:pt>
          <cx:pt idx="1">23.015611015106231</cx:pt>
          <cx:pt idx="2">931.79038898489364</cx:pt>
          <cx:pt idx="3">0</cx:pt>
          <cx:pt idx="4">1590.2170000000001</cx:pt>
          <cx:pt idx="5">-23.852</cx:pt>
          <cx:pt idx="6">17954.701000000001</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6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518.13099999999997</cx:pt>
          <cx:pt idx="1">-33.108176326214313</cx:pt>
          <cx:pt idx="2">-335.77182367378572</cx:pt>
          <cx:pt idx="3">5.8207660913467408e-14</cx:pt>
          <cx:pt idx="4">0.016</cx:pt>
          <cx:pt idx="5">-0.0060000000000000001</cx:pt>
          <cx:pt idx="6">149.261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81647.414999999994</cx:pt>
          <cx:pt idx="1">-456.23315200692002</cx:pt>
          <cx:pt idx="2">-12215.277847993082</cx:pt>
          <cx:pt idx="3">640.24700000000189</cx:pt>
          <cx:pt idx="4">6213.0349999999999</cx:pt>
          <cx:pt idx="5">-0.157</cx:pt>
          <cx:pt idx="6">75829.028999999995</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7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70262.157999999996</cx:pt>
          <cx:pt idx="1">480.62267332048566</cx:pt>
          <cx:pt idx="2">-6088.2366733204872</cx:pt>
          <cx:pt idx="3">1.8626451492309571e-12</cx:pt>
          <cx:pt idx="4">5616.518</cx:pt>
          <cx:pt idx="5">-0.058999999999999997</cx:pt>
          <cx:pt idx="6">70271.002999999997</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7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33832.463000000003</cx:pt>
          <cx:pt idx="1">-425.04433905850311</cx:pt>
          <cx:pt idx="2">-6304.3686609414981</cx:pt>
          <cx:pt idx="3">699.6650000000019</cx:pt>
          <cx:pt idx="4">3188.114</cx:pt>
          <cx:pt idx="5">-0.062</cx:pt>
          <cx:pt idx="6">30990.767</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7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8058.8720000000003</cx:pt>
          <cx:pt idx="1">-168.89109423601511</cx:pt>
          <cx:pt idx="2">-658.52490576398463</cx:pt>
          <cx:pt idx="3">-2.3283064365386963e-13</cx:pt>
          <cx:pt idx="4">0</cx:pt>
          <cx:pt idx="5">-0.025999999999999999</cx:pt>
          <cx:pt idx="6">7231.4300000000003</cx:pt>
        </cx:lvl>
      </cx:numDim>
    </cx:data>
  </cx:chartData>
  <cx:chart>
    <cx:title pos="t" align="ctr" overlay="0">
      <cx:tx>
        <cx:txData>
          <cx:v>Bic</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7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53644.108</cx:pt>
          <cx:pt idx="1">-94.12638342302796</cx:pt>
          <cx:pt idx="2">-7051.1186165769714</cx:pt>
          <cx:pt idx="3">-9.3132257461547854e-13</cx:pt>
          <cx:pt idx="4">2245.1599999999999</cx:pt>
          <cx:pt idx="5">-0.091999999999999998</cx:pt>
          <cx:pt idx="6">48743.930999999997</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7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64393.269</cx:pt>
          <cx:pt idx="1">-818.35634497565343</cx:pt>
          <cx:pt idx="2">-7289.7586550243459</cx:pt>
          <cx:pt idx="3">-0.0070000000009313229</cx:pt>
          <cx:pt idx="4">10198.790000000001</cx:pt>
          <cx:pt idx="5">-0.46500000000000002</cx:pt>
          <cx:pt idx="6">66483.471999999994</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7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1371.5350000000001</cx:pt>
          <cx:pt idx="1">-0.012373441849250474</cx:pt>
          <cx:pt idx="2">-1371.5066265581506</cx:pt>
          <cx:pt idx="3">-2.3283064365386963e-13</cx:pt>
          <cx:pt idx="4">1707.9570000000001</cx:pt>
          <cx:pt idx="5">0</cx:pt>
          <cx:pt idx="6">1707.973</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7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400.26799999999997</cx:pt>
          <cx:pt idx="1">7.4834433146611312</cx:pt>
          <cx:pt idx="2">-153.68444331466111</cx:pt>
          <cx:pt idx="3">0</cx:pt>
          <cx:pt idx="4">2517.355</cx:pt>
          <cx:pt idx="5">-0.029999999999999999</cx:pt>
          <cx:pt idx="6">2771.3919999999998</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7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27.053000000000001</cx:pt>
          <cx:pt idx="1">-0.0022784167794316621</cx:pt>
          <cx:pt idx="2">-26.91572158322057</cx:pt>
          <cx:pt idx="3">0</cx:pt>
          <cx:pt idx="4">0</cx:pt>
          <cx:pt idx="5">0</cx:pt>
          <cx:pt idx="6">0.13500000000000001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7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41.938000000000002</cx:pt>
          <cx:pt idx="1">5.2793094338860511</cx:pt>
          <cx:pt idx="2">-16.63230943388605</cx:pt>
          <cx:pt idx="3">0</cx:pt>
          <cx:pt idx="4">0</cx:pt>
          <cx:pt idx="5">0</cx:pt>
          <cx:pt idx="6">30.585000000000001</cx:pt>
        </cx:lvl>
      </cx:numDim>
    </cx:data>
  </cx:chartData>
  <cx:chart>
    <cx:title pos="t" align="ctr" overlay="0">
      <cx:tx>
        <cx:txData>
          <cx:v>Bic</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7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93.730000000000004</cx:pt>
          <cx:pt idx="1">-5.2113643510281786</cx:pt>
          <cx:pt idx="2">-45.87063564897182</cx:pt>
          <cx:pt idx="3">0</cx:pt>
          <cx:pt idx="4">0</cx:pt>
          <cx:pt idx="5">0</cx:pt>
          <cx:pt idx="6">42.648000000000003</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125488.762</cx:pt>
          <cx:pt idx="1">-295.24123143878313</cx:pt>
          <cx:pt idx="2">-9237.7727685612153</cx:pt>
          <cx:pt idx="3">-0.0070000000000000001</cx:pt>
          <cx:pt idx="4">17361.271000000001</cx:pt>
          <cx:pt idx="5">-15.598000000000001</cx:pt>
          <cx:pt idx="6">133301.41399999999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8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1907.4949999999999</cx:pt>
          <cx:pt idx="1">-6.9585268147350776</cx:pt>
          <cx:pt idx="2">885.72152681473483</cx:pt>
          <cx:pt idx="3">2.3283064365386963e-13</cx:pt>
          <cx:pt idx="4">1100.5350000000001</cx:pt>
          <cx:pt idx="5">0</cx:pt>
          <cx:pt idx="6">3886.7930000000001</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8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36.982999999999997</cx:pt>
          <cx:pt idx="1">1.0473903742662554</cx:pt>
          <cx:pt idx="2">11.734609625733739</cx:pt>
          <cx:pt idx="3">0</cx:pt>
          <cx:pt idx="4">137.53299999999999</cx:pt>
          <cx:pt idx="5">-0.043999999999999997</cx:pt>
          <cx:pt idx="6">187.25399999999999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8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23183.395</cx:pt>
          <cx:pt idx="1">283.19595677432886</cx:pt>
          <cx:pt idx="2">1510.1820432256718</cx:pt>
          <cx:pt idx="3">-6.984919309616089e-13</cx:pt>
          <cx:pt idx="4">7.1470000000000002</cx:pt>
          <cx:pt idx="5">0</cx:pt>
          <cx:pt idx="6">24983.919999999998</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8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6381.0190000000002</cx:pt>
          <cx:pt idx="1">-534.62389347075202</cx:pt>
          <cx:pt idx="2">-451.98410652924781</cx:pt>
          <cx:pt idx="3">-1.1641532182693482e-13</cx:pt>
          <cx:pt idx="4">316.34300000000002</cx:pt>
          <cx:pt idx="5">-1.228</cx:pt>
          <cx:pt idx="6">5709.5259999999998</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8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500.185</cx:pt>
          <cx:pt idx="1">-133.15162316975989</cx:pt>
          <cx:pt idx="2">427.64762316975992</cx:pt>
          <cx:pt idx="3">0</cx:pt>
          <cx:pt idx="4">51.146999999999998</cx:pt>
          <cx:pt idx="5">0</cx:pt>
          <cx:pt idx="6">845.82799999999997</cx:pt>
        </cx:lvl>
      </cx:numDim>
    </cx:data>
  </cx:chartData>
  <cx:chart>
    <cx:title pos="t" align="ctr" overlay="0">
      <cx:tx>
        <cx:txData>
          <cx:v>Bic</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8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8984.1290000000008</cx:pt>
          <cx:pt idx="1">-349.15233045676018</cx:pt>
          <cx:pt idx="2">3565.6253304567617</cx:pt>
          <cx:pt idx="3">-1.8626451492309571e-12</cx:pt>
          <cx:pt idx="4">1935.4090000000001</cx:pt>
          <cx:pt idx="5">0</cx:pt>
          <cx:pt idx="6">14136.011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8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20595.151999999998</cx:pt>
          <cx:pt idx="1">88.066260500349912</cx:pt>
          <cx:pt idx="2">577.49373949964968</cx:pt>
          <cx:pt idx="3">3.4924596548080445e-13</cx:pt>
          <cx:pt idx="4">279.03199999999998</cx:pt>
          <cx:pt idx="5">-35.289999999999999</cx:pt>
          <cx:pt idx="6">21504.454000000002</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8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65.061999999999998</cx:pt>
          <cx:pt idx="1">-3.4292181612660046</cx:pt>
          <cx:pt idx="2">167.32221816126602</cx:pt>
          <cx:pt idx="3">-2.9103830456733704e-14</cx:pt>
          <cx:pt idx="4">0</cx:pt>
          <cx:pt idx="5">-2.8929999999999998</cx:pt>
          <cx:pt idx="6">226.06200000000001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8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3114.0900000000001</cx:pt>
          <cx:pt idx="1">-363.35587666811091</cx:pt>
          <cx:pt idx="2">1278.761876668111</cx:pt>
          <cx:pt idx="3">0</cx:pt>
          <cx:pt idx="4">0</cx:pt>
          <cx:pt idx="5">-133.077</cx:pt>
          <cx:pt idx="6">3896.4189999999999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8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2581.7640000000001</cx:pt>
          <cx:pt idx="1">55.544610855428388</cx:pt>
          <cx:pt idx="2">-813.90261085542829</cx:pt>
          <cx:pt idx="3">-1.1641532182693482e-13</cx:pt>
          <cx:pt idx="4">451.02800000000002</cx:pt>
          <cx:pt idx="5">0</cx:pt>
          <cx:pt idx="6">2274.4340000000002</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11195.823</cx:pt>
          <cx:pt idx="1">-1044.1778456493071</cx:pt>
          <cx:pt idx="2">1085.936845649308</cx:pt>
          <cx:pt idx="3">-9.3132257461547854e-13</cx:pt>
          <cx:pt idx="4">498.80500000000001</cx:pt>
          <cx:pt idx="5">-169.31800000000001</cx:pt>
          <cx:pt idx="6">11567.069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9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917.97900000000004</cx:pt>
          <cx:pt idx="1">25.576708187272207</cx:pt>
          <cx:pt idx="2">-69.602708187272228</cx:pt>
          <cx:pt idx="3">2.9103830456733704e-14</cx:pt>
          <cx:pt idx="4">5.0170000000000003</cx:pt>
          <cx:pt idx="5">0</cx:pt>
          <cx:pt idx="6">878.97000000000003</cx:pt>
        </cx:lvl>
      </cx:numDim>
    </cx:data>
  </cx:chartData>
  <cx:chart>
    <cx:title pos="t" align="ctr" overlay="0">
      <cx:tx>
        <cx:txData>
          <cx:v>Universal Razor Ind</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 Ind</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9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0.61899999999999999</cx:pt>
          <cx:pt idx="1">-0.0054999999999999988</cx:pt>
          <cx:pt idx="2">-0.014500000000000001</cx:pt>
          <cx:pt idx="3">0</cx:pt>
          <cx:pt idx="4">0</cx:pt>
          <cx:pt idx="5">-0.59199999999999997</cx:pt>
          <cx:pt idx="6">0.0070000000000000001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9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3647.788</cx:pt>
          <cx:pt idx="1">175.82023845427989</cx:pt>
          <cx:pt idx="2">-318.16323845427962</cx:pt>
          <cx:pt idx="3">-2.9103830456733704e-13</cx:pt>
          <cx:pt idx="4">520.68200000000002</cx:pt>
          <cx:pt idx="5">0</cx:pt>
          <cx:pt idx="6">4026.127</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9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608.38</cx:pt>
          <cx:pt idx="1">3.9703064571860907</cx:pt>
          <cx:pt idx="2">-494.78730645718605</cx:pt>
          <cx:pt idx="3">-5.8207660913467408e-14</cx:pt>
          <cx:pt idx="4">839.71699999999998</cx:pt>
          <cx:pt idx="5">0</cx:pt>
          <cx:pt idx="6">957.27999999999997</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9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25726.633999999998</cx:pt>
          <cx:pt idx="1">-268.34360648880272</cx:pt>
          <cx:pt idx="2">396.57617791737499</cx:pt>
          <cx:pt idx="3">-0.0055714285722933713</cx:pt>
          <cx:pt idx="4">799.06399999999996</cx:pt>
          <cx:pt idx="5">-0.29899999999999999</cx:pt>
          <cx:pt idx="6">26653.626</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9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17110.718000000001</cx:pt>
          <cx:pt idx="1">375.8211152472125</cx:pt>
          <cx:pt idx="2">-4873.5431152472129</cx:pt>
          <cx:pt idx="3">9.3132257461547854e-13</cx:pt>
          <cx:pt idx="4">1225.903</cx:pt>
          <cx:pt idx="5">-0.27000000000000002</cx:pt>
          <cx:pt idx="6">13838.629000000001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9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1.4239999999999999</cx:pt>
          <cx:pt idx="1">0.0088397652540623279</cx:pt>
          <cx:pt idx="2">0.28216023474593771</cx:pt>
          <cx:pt idx="3">-5.6843418860808016e-17</cx:pt>
          <cx:pt idx="4">0</cx:pt>
          <cx:pt idx="5">0</cx:pt>
          <cx:pt idx="6">1.7150000000000001</cx:pt>
        </cx:lvl>
      </cx:numDim>
    </cx:data>
  </cx:chartData>
  <cx:chart>
    <cx:title pos="t" align="ctr" overlay="0">
      <cx:tx>
        <cx:txData>
          <cx:v>Bic</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C00000"/>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9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8307.1370000000006</cx:pt>
          <cx:pt idx="1">388.67794640896972</cx:pt>
          <cx:pt idx="2">435.30305359103062</cx:pt>
          <cx:pt idx="3">-2.3283064365386963e-13</cx:pt>
          <cx:pt idx="4">696.42899999999997</cx:pt>
          <cx:pt idx="5">-0.010999999999999999</cx:pt>
          <cx:pt idx="6">9827.5360000000001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9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17117.951000000001</cx:pt>
          <cx:pt idx="1">349.05403066732919</cx:pt>
          <cx:pt idx="2">-2636.3580306673298</cx:pt>
          <cx:pt idx="3">4.6566128730773927e-13</cx:pt>
          <cx:pt idx="4">0</cx:pt>
          <cx:pt idx="5">-0.499</cx:pt>
          <cx:pt idx="6">14830.147999999999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9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1026.9269999999999</cx:pt>
          <cx:pt idx="1">4.1756271558142455</cx:pt>
          <cx:pt idx="2">28.476372844185839</cx:pt>
          <cx:pt idx="3">-8.7311491370201113e-14</cx:pt>
          <cx:pt idx="4">0</cx:pt>
          <cx:pt idx="5">-45.597999999999999</cx:pt>
          <cx:pt idx="6">1013.981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552239.44200000004</cx:pt>
          <cx:pt idx="1">-6039.2955882532742</cx:pt>
          <cx:pt idx="2">-3748.7304117467334</cx:pt>
          <cx:pt idx="3">7.4505805969238283e-12</cx:pt>
          <cx:pt idx="4">27515.704000000002</cx:pt>
          <cx:pt idx="5">-187.619</cx:pt>
          <cx:pt idx="6">569779.50100000005</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8202.1319999999996</cx:pt>
          <cx:pt idx="1">-355.335440210071</cx:pt>
          <cx:pt idx="2">1403.7514402100712</cx:pt>
          <cx:pt idx="3">-2.3283064365386963e-13</cx:pt>
          <cx:pt idx="4">366.61000000000001</cx:pt>
          <cx:pt idx="5">-21.864999999999998</cx:pt>
          <cx:pt idx="6">9595.2929999999997</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0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452.03500000000003</cx:pt>
          <cx:pt idx="1">6.151863891393571</cx:pt>
          <cx:pt idx="2">26.064136108606355</cx:pt>
          <cx:pt idx="3">7.2759576141834261e-14</cx:pt>
          <cx:pt idx="4">0</cx:pt>
          <cx:pt idx="5">0</cx:pt>
          <cx:pt idx="6">484.25099999999998</cx:pt>
        </cx:lvl>
      </cx:numDim>
    </cx:data>
  </cx:chartData>
  <cx:chart>
    <cx:title pos="t" align="ctr" overlay="0">
      <cx:tx>
        <cx:txData>
          <cx:v>Deflect O Corp</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Deflect O Corp</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00A097"/>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0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16.686</cx:pt>
          <cx:pt idx="1">1.6991573799126631</cx:pt>
          <cx:pt idx="2">-5.147157379912664</cx:pt>
          <cx:pt idx="3">4.5474735088646413e-16</cx:pt>
          <cx:pt idx="4">0</cx:pt>
          <cx:pt idx="5">0</cx:pt>
          <cx:pt idx="6">13.238</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0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2105.9859999999999</cx:pt>
          <cx:pt idx="1">5.8627112910178703</cx:pt>
          <cx:pt idx="2">166.98028870898224</cx:pt>
          <cx:pt idx="3">-1.1641532182693482e-13</cx:pt>
          <cx:pt idx="4">255.47900000000001</cx:pt>
          <cx:pt idx="5">-8.7460000000000004</cx:pt>
          <cx:pt idx="6">2525.5619999999999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0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67.444000000000003</cx:pt>
          <cx:pt idx="1">-4.9507160688956446</cx:pt>
          <cx:pt idx="2">-40.012283931104356</cx:pt>
          <cx:pt idx="3">0</cx:pt>
          <cx:pt idx="4">0</cx:pt>
          <cx:pt idx="5">-2.2000000000000002</cx:pt>
          <cx:pt idx="6">20.280999999999999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0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10431.242</cx:pt>
          <cx:pt idx="1">69.897979497980515</cx:pt>
          <cx:pt idx="2">-1040.2409794979803</cx:pt>
          <cx:pt idx="3">-1.1641532182693482e-13</cx:pt>
          <cx:pt idx="4">726.28399999999999</cx:pt>
          <cx:pt idx="5">-54.280999999999999</cx:pt>
          <cx:pt idx="6">10132.902</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0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4210.6620000000003</cx:pt>
          <cx:pt idx="1">-65.540258624462851</cx:pt>
          <cx:pt idx="2">-568.85074137553727</cx:pt>
          <cx:pt idx="3">1.1641532182693482e-13</cx:pt>
          <cx:pt idx="4">490.97000000000003</cx:pt>
          <cx:pt idx="5">-248.374</cx:pt>
          <cx:pt idx="6">3818.8670000000002</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0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1044.6690000000001</cx:pt>
          <cx:pt idx="1">-27.366086344661621</cx:pt>
          <cx:pt idx="2">-265.87491365533839</cx:pt>
          <cx:pt idx="3">0</cx:pt>
          <cx:pt idx="4">154.40799999999999</cx:pt>
          <cx:pt idx="5">-0.0060000000000000001</cx:pt>
          <cx:pt idx="6">905.83000000000004</cx:pt>
        </cx:lvl>
      </cx:numDim>
    </cx:data>
  </cx:chartData>
  <cx:chart>
    <cx:title pos="t" align="ctr" overlay="0">
      <cx:tx>
        <cx:txData>
          <cx:v>Bic</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0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6088.2969999999996</cx:pt>
          <cx:pt idx="1">-7.7476849641028016</cx:pt>
          <cx:pt idx="2">-1147.4673150358976</cx:pt>
          <cx:pt idx="3">2.3283064365386963e-13</cx:pt>
          <cx:pt idx="4">245.44300000000001</cx:pt>
          <cx:pt idx="5">-59.027999999999999</cx:pt>
          <cx:pt idx="6">5119.4970000000003</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0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7291.1130000000003</cx:pt>
          <cx:pt idx="1">-102.97612107677003</cx:pt>
          <cx:pt idx="2">-1033.7938789232296</cx:pt>
          <cx:pt idx="3">-2.3283064365386963e-13</cx:pt>
          <cx:pt idx="4">1140.2819999999999</cx:pt>
          <cx:pt idx="5">-9.1890000000000001</cx:pt>
          <cx:pt idx="6">7285.4359999999997</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0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190.86799999999999</cx:pt>
          <cx:pt idx="1">0</cx:pt>
          <cx:pt idx="2">0</cx:pt>
          <cx:pt idx="3">0</cx:pt>
          <cx:pt idx="4">218.56</cx:pt>
          <cx:pt idx="5">-190.86799999999999</cx:pt>
          <cx:pt idx="6">218.56</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23003.471000000001</cx:pt>
          <cx:pt idx="1">265.64557642857091</cx:pt>
          <cx:pt idx="2">-786.15557642856822</cx:pt>
          <cx:pt idx="3">-2.7939677238464356e-12</cx:pt>
          <cx:pt idx="4">2525.4110000000001</cx:pt>
          <cx:pt idx="5">-4.0279999999999996</cx:pt>
          <cx:pt idx="6">25004.344000000001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35.835000000000001</cx:pt>
          <cx:pt idx="1">0.41843433583397127</cx:pt>
          <cx:pt idx="2">-19.88543433583397</cx:pt>
          <cx:pt idx="3">0</cx:pt>
          <cx:pt idx="4">39.808</cx:pt>
          <cx:pt idx="5">0</cx:pt>
          <cx:pt idx="6">56.176000000000002</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330.73500000000001</cx:pt>
          <cx:pt idx="1">-1.0540731429570005</cx:pt>
          <cx:pt idx="2">108.23207314295703</cx:pt>
          <cx:pt idx="3">-2.9103830456733704e-14</cx:pt>
          <cx:pt idx="4">0</cx:pt>
          <cx:pt idx="5">-0.048000000000000001</cx:pt>
          <cx:pt idx="6">437.86500000000001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289.25799999999998</cx:pt>
          <cx:pt idx="1">-18.734981422197759</cx:pt>
          <cx:pt idx="2">50.589981422197759</cx:pt>
          <cx:pt idx="3">0</cx:pt>
          <cx:pt idx="4">0</cx:pt>
          <cx:pt idx="5">0</cx:pt>
          <cx:pt idx="6">321.113</cx:pt>
        </cx:lvl>
      </cx:numDim>
    </cx:data>
  </cx:chartData>
  <cx:chart>
    <cx:title pos="t" align="ctr" overlay="0">
      <cx:tx>
        <cx:txData>
          <cx:v>Deflect O Corp</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Deflect O Corp</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cx:pt>
          <cx:pt idx="1">0</cx:pt>
          <cx:pt idx="2">0</cx:pt>
          <cx:pt idx="3">0</cx:pt>
          <cx:pt idx="4">0.001</cx:pt>
          <cx:pt idx="5">0</cx:pt>
          <cx:pt idx="6">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972.72400000000005</cx:pt>
          <cx:pt idx="1">-0.055714883060370923</cx:pt>
          <cx:pt idx="2">-80.711285116939578</cx:pt>
          <cx:pt idx="3">-5.8207660913467408e-14</cx:pt>
          <cx:pt idx="4">98.257000000000005</cx:pt>
          <cx:pt idx="5">-0.0040000000000000001</cx:pt>
          <cx:pt idx="6">990.21000000000004</cx:pt>
        </cx:lvl>
      </cx:numDim>
    </cx:data>
  </cx:chartData>
  <cx:chart>
    <cx:title pos="t" align="ctr" overlay="0">
      <cx:tx>
        <cx:txData>
          <cx:v>Bic</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28.518000000000001</cx:pt>
          <cx:pt idx="1">-4.3165818341151629</cx:pt>
          <cx:pt idx="2">-13.843418165884842</cx:pt>
          <cx:pt idx="3">3.637978807091713e-15</cx:pt>
          <cx:pt idx="4">0</cx:pt>
          <cx:pt idx="5">0</cx:pt>
          <cx:pt idx="6">10.358000000000001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3685.924</cx:pt>
          <cx:pt idx="1">40.202852806249503</cx:pt>
          <cx:pt idx="2">-89.105852806249516</cx:pt>
          <cx:pt idx="3">1.4551915228366852e-14</cx:pt>
          <cx:pt idx="4">132.80799999999999</cx:pt>
          <cx:pt idx="5">-0.27500000000000002</cx:pt>
          <cx:pt idx="6">3769.5540000000001</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1442.1279999999999</cx:pt>
          <cx:pt idx="1">-10.424096257158537</cx:pt>
          <cx:pt idx="2">-96.688903742841504</cx:pt>
          <cx:pt idx="3">5.8207660913467408e-14</cx:pt>
          <cx:pt idx="4">50.673000000000002</cx:pt>
          <cx:pt idx="5">-107.081</cx:pt>
          <cx:pt idx="6">1278.607</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473.37</cx:pt>
          <cx:pt idx="1">-18.679224515346132</cx:pt>
          <cx:pt idx="2">-112.39977548465387</cx:pt>
          <cx:pt idx="3">0</cx:pt>
          <cx:pt idx="4">70.084000000000003</cx:pt>
          <cx:pt idx="5">0</cx:pt>
          <cx:pt idx="6">412.375</cx:pt>
        </cx:lvl>
      </cx:numDim>
    </cx:data>
  </cx:chartData>
  <cx:chart>
    <cx:title pos="t" align="ctr" overlay="0">
      <cx:tx>
        <cx:txData>
          <cx:v>Bic</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2407.8580000000002</cx:pt>
          <cx:pt idx="1">5.5986068502020698</cx:pt>
          <cx:pt idx="2">-263.53160685020219</cx:pt>
          <cx:pt idx="3">1.1641532182693482e-13</cx:pt>
          <cx:pt idx="4">45.683999999999997</cx:pt>
          <cx:pt idx="5">-70.817999999999998</cx:pt>
          <cx:pt idx="6">2124.7910000000002</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7785.7110000000002</cx:pt>
          <cx:pt idx="1">-115.30888656322924</cx:pt>
          <cx:pt idx="2">1582.3318865632289</cx:pt>
          <cx:pt idx="3">2.3283064365386963e-13</cx:pt>
          <cx:pt idx="4">0</cx:pt>
          <cx:pt idx="5">0</cx:pt>
          <cx:pt idx="6">9252.7340000000004</cx:pt>
        </cx:lvl>
      </cx:numDim>
    </cx:data>
  </cx:chartData>
  <cx:chart>
    <cx:title pos="t" align="ctr" overlay="0">
      <cx:tx>
        <cx:txData>
          <cx:v>Japonesque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Japonesque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2435.1320000000001</cx:pt>
          <cx:pt idx="1">-27.610919958543981</cx:pt>
          <cx:pt idx="2">-302.01808004145613</cx:pt>
          <cx:pt idx="3">0.0040000000001164156</cx:pt>
          <cx:pt idx="4">230.60599999999999</cx:pt>
          <cx:pt idx="5">-7.6200000000000001</cx:pt>
          <cx:pt idx="6">2328.4929999999999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40.106999999999999</cx:pt>
          <cx:pt idx="1">-0.002558616744917658</cx:pt>
          <cx:pt idx="2">-40.097441383255081</cx:pt>
          <cx:pt idx="3">-7.2759576141834261e-15</cx:pt>
          <cx:pt idx="4">48.213000000000001</cx:pt>
          <cx:pt idx="5">0</cx:pt>
          <cx:pt idx="6">48.219999999999999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0.084000000000000005</cx:pt>
          <cx:pt idx="1">0.0076666666666666671</cx:pt>
          <cx:pt idx="2">-0.058666666666666673</cx:pt>
          <cx:pt idx="3">0</cx:pt>
          <cx:pt idx="4">1.5700000000000001</cx:pt>
          <cx:pt idx="5">0</cx:pt>
          <cx:pt idx="6">1.603</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6734.9070000000002</cx:pt>
          <cx:pt idx="1">27.421540408163747</cx:pt>
          <cx:pt idx="2">95.558459591836083</cx:pt>
          <cx:pt idx="3">1.7462298274040223e-13</cx:pt>
          <cx:pt idx="4">0</cx:pt>
          <cx:pt idx="5">0</cx:pt>
          <cx:pt idx="6">6857.8869999999997</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3809.9879999999998</cx:pt>
          <cx:pt idx="1">-12.836015261640878</cx:pt>
          <cx:pt idx="2">-95.337984738359026</cx:pt>
          <cx:pt idx="3">-1.0186340659856796e-13</cx:pt>
          <cx:pt idx="4">0</cx:pt>
          <cx:pt idx="5">-0.002</cx:pt>
          <cx:pt idx="6">3701.8119999999999</cx:pt>
        </cx:lvl>
      </cx:numDim>
    </cx:data>
  </cx:chartData>
  <cx:chart>
    <cx:title pos="t" align="ctr" overlay="0">
      <cx:tx>
        <cx:txData>
          <cx:v>Universal Razor Ind</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 Ind</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22.152999999999999</cx:pt>
          <cx:pt idx="1">2.3262894576970377</cx:pt>
          <cx:pt idx="2">-6.0672894576970373</cx:pt>
          <cx:pt idx="3">0</cx:pt>
          <cx:pt idx="4">0.001</cx:pt>
          <cx:pt idx="5">-0.021999999999999999</cx:pt>
          <cx:pt idx="6">18.390999999999998</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12637.388999999999</cx:pt>
          <cx:pt idx="1">13.238645202300287</cx:pt>
          <cx:pt idx="2">565.6433547976992</cx:pt>
          <cx:pt idx="3">4.6566128730773927e-13</cx:pt>
          <cx:pt idx="4">1299.6179999999999</cx:pt>
          <cx:pt idx="5">-15.106</cx:pt>
          <cx:pt idx="6">14500.782999999999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422.16899999999998</cx:pt>
          <cx:pt idx="1">-23.821018365709978</cx:pt>
          <cx:pt idx="2">-279.73598163429006</cx:pt>
          <cx:pt idx="3">5.8207660913467408e-14</cx:pt>
          <cx:pt idx="4">0.016</cx:pt>
          <cx:pt idx="5">-0.0060000000000000001</cx:pt>
          <cx:pt idx="6">118.622</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56144.991999999998</cx:pt>
          <cx:pt idx="1">378.76392817046229</cx:pt>
          <cx:pt idx="2">-4912.803928170465</cx:pt>
          <cx:pt idx="3">2.7939677238464356e-12</cx:pt>
          <cx:pt idx="4">4757.6540000000005</cx:pt>
          <cx:pt idx="5">-0.058999999999999997</cx:pt>
          <cx:pt idx="6">56368.546999999999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28179.672999999999</cx:pt>
          <cx:pt idx="1">-370.19571590916155</cx:pt>
          <cx:pt idx="2">-5374.1682840908361</cx:pt>
          <cx:pt idx="3">640.24699999999814</cx:pt>
          <cx:pt idx="4">2817.788</cx:pt>
          <cx:pt idx="5">-0.050999999999999997</cx:pt>
          <cx:pt idx="6">25893.293000000001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45375.966</cx:pt>
          <cx:pt idx="1">-850.31469246287008</cx:pt>
          <cx:pt idx="2">-7594.9223075371292</cx:pt>
          <cx:pt idx="3">0</cx:pt>
          <cx:pt idx="4">3090.4859999999999</cx:pt>
          <cx:pt idx="5">-0.48999999999999999</cx:pt>
          <cx:pt idx="6">40020.724999999999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6540.8329999999996</cx:pt>
          <cx:pt idx="1">-127.13055546929012</cx:pt>
          <cx:pt idx="2">-500.2984445307099</cx:pt>
          <cx:pt idx="3">0</cx:pt>
          <cx:pt idx="4">0</cx:pt>
          <cx:pt idx="5">-0.17899999999999999</cx:pt>
          <cx:pt idx="6">5913.2250000000004</cx:pt>
        </cx:lvl>
      </cx:numDim>
    </cx:data>
  </cx:chartData>
  <cx:chart>
    <cx:title pos="t" align="ctr" overlay="0">
      <cx:tx>
        <cx:txData>
          <cx:v>Bic</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AEABAB"/>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45147.953000000001</cx:pt>
          <cx:pt idx="1">-91.954632560461235</cx:pt>
          <cx:pt idx="2">-5510.3233674395387</cx:pt>
          <cx:pt idx="3">0</cx:pt>
          <cx:pt idx="4">1954.046</cx:pt>
          <cx:pt idx="5">-0.078</cx:pt>
          <cx:pt idx="6">41499.642999999996</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54667.023999999998</cx:pt>
          <cx:pt idx="1">-718.67691689584888</cx:pt>
          <cx:pt idx="2">-5906.4160831041509</cx:pt>
          <cx:pt idx="3">-0.0070000000000000001</cx:pt>
          <cx:pt idx="4">8828.0220000000008</cx:pt>
          <cx:pt idx="5">-0.40300000000000002</cx:pt>
          <cx:pt idx="6">56869.542999999998</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1140.5599999999999</cx:pt>
          <cx:pt idx="1">-0.0096150374480198815</cx:pt>
          <cx:pt idx="2">-1140.541384962552</cx:pt>
          <cx:pt idx="3">0</cx:pt>
          <cx:pt idx="4">1441.184</cx:pt>
          <cx:pt idx="5">0</cx:pt>
          <cx:pt idx="6">1441.193</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364.34899999999999</cx:pt>
          <cx:pt idx="1">6.9673281999292191</cx:pt>
          <cx:pt idx="2">-133.65032819992922</cx:pt>
          <cx:pt idx="3">0</cx:pt>
          <cx:pt idx="4">2475.9769999999999</cx:pt>
          <cx:pt idx="5">-0.029999999999999999</cx:pt>
          <cx:pt idx="6">2713.6129999999998</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2.1629999999999998</cx:pt>
          <cx:pt idx="1">-0.013448780487804868</cx:pt>
          <cx:pt idx="2">-1.8645512195121952</cx:pt>
          <cx:pt idx="3">0</cx:pt>
          <cx:pt idx="4">0</cx:pt>
          <cx:pt idx="5">0</cx:pt>
          <cx:pt idx="6">0.28499999999999998</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9.4199999999999999</cx:pt>
          <cx:pt idx="1">0.24480314960629893</cx:pt>
          <cx:pt idx="2">-7.1948031496062992</cx:pt>
          <cx:pt idx="3">9.0949470177292826e-16</cx:pt>
          <cx:pt idx="4">0</cx:pt>
          <cx:pt idx="5">0</cx:pt>
          <cx:pt idx="6">2.4700000000000002</cx:pt>
        </cx:lvl>
      </cx:numDim>
    </cx:data>
  </cx:chartData>
  <cx:chart>
    <cx:title pos="t" align="ctr" overlay="0">
      <cx:tx>
        <cx:txData>
          <cx:v>Universal Razor Ind</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 Ind</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170.624</cx:pt>
          <cx:pt idx="1">12.82775296363398</cx:pt>
          <cx:pt idx="2">10.573247036366023</cx:pt>
          <cx:pt idx="3">-3.637978807091713e-15</cx:pt>
          <cx:pt idx="4">0</cx:pt>
          <cx:pt idx="5">0</cx:pt>
          <cx:pt idx="6">194.02500000000001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2184.0050000000001</cx:pt>
          <cx:pt idx="1">-147.08516960338289</cx:pt>
          <cx:pt idx="2">-573.76983039661707</cx:pt>
          <cx:pt idx="3">0</cx:pt>
          <cx:pt idx="4">2.2090000000000001</cx:pt>
          <cx:pt idx="5">-2.0499999999999998</cx:pt>
          <cx:pt idx="6">1463.309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144.541</cx:pt>
          <cx:pt idx="1">1.6523265111061856</cx:pt>
          <cx:pt idx="2">-17.778326511106194</cx:pt>
          <cx:pt idx="3">7.2759576141834261e-15</cx:pt>
          <cx:pt idx="4">10.608000000000001</cx:pt>
          <cx:pt idx="5">0</cx:pt>
          <cx:pt idx="6">139.023</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188055.52600000001</cx:pt>
          <cx:pt idx="1">375.13586630027544</cx:pt>
          <cx:pt idx="2">-2765.524866300279</cx:pt>
          <cx:pt idx="3">3.2596290111541749e-12</cx:pt>
          <cx:pt idx="4">5920.7030000000004</cx:pt>
          <cx:pt idx="5">-0.55400000000000005</cx:pt>
          <cx:pt idx="6">191585.28599999999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1095.0889999999999</cx:pt>
          <cx:pt idx="1">58.329012947318596</cx:pt>
          <cx:pt idx="2">160.90498705268141</cx:pt>
          <cx:pt idx="3">0</cx:pt>
          <cx:pt idx="4">55.259</cx:pt>
          <cx:pt idx="5">-0.76700000000000002</cx:pt>
          <cx:pt idx="6">1368.8150000000001</cx:pt>
        </cx:lvl>
      </cx:numDim>
    </cx:data>
  </cx:chartData>
  <cx:chart>
    <cx:title pos="t" align="ctr" overlay="0">
      <cx:tx>
        <cx:txData>
          <cx:v>Bic</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4428.6229999999996</cx:pt>
          <cx:pt idx="1">-543.17585469762321</cx:pt>
          <cx:pt idx="2">1450.3728546976238</cx:pt>
          <cx:pt idx="3">-4.6566128730773927e-13</cx:pt>
          <cx:pt idx="4">214.45699999999999</cx:pt>
          <cx:pt idx="5">-8.7959999999999994</cx:pt>
          <cx:pt idx="6">5541.4809999999998</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1008.081</cx:pt>
          <cx:pt idx="1">16.900070389977095</cx:pt>
          <cx:pt idx="2">215.73492961002285</cx:pt>
          <cx:pt idx="3">5.8207660913467408e-14</cx:pt>
          <cx:pt idx="4">9.3800000000000008</cx:pt>
          <cx:pt idx="5">-0.14999999999999999</cx:pt>
          <cx:pt idx="6">1249.9459999999999</cx:pt>
        </cx:lvl>
      </cx:numDim>
    </cx:data>
  </cx:chartData>
  <cx:chart>
    <cx:title pos="t" align="ctr" overlay="0">
      <cx:tx>
        <cx:txData>
          <cx:v>Bic</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5840.8410000000003</cx:pt>
          <cx:pt idx="1">-444.44319649303355</cx:pt>
          <cx:pt idx="2">-403.89780350696606</cx:pt>
          <cx:pt idx="3">-4.6566128730773927e-13</cx:pt>
          <cx:pt idx="4">154.00200000000001</cx:pt>
          <cx:pt idx="5">-158.053</cx:pt>
          <cx:pt idx="6">4988.4489999999996</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4900.9449999999997</cx:pt>
          <cx:pt idx="1">-228.04630268671906</cx:pt>
          <cx:pt idx="2">1373.4503026867192</cx:pt>
          <cx:pt idx="3">-2.3283064365386963e-13</cx:pt>
          <cx:pt idx="4">350.78300000000002</cx:pt>
          <cx:pt idx="5">-19.114999999999998</cx:pt>
          <cx:pt idx="6">6378.0169999999998</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609.03099999999995</cx:pt>
          <cx:pt idx="1">-71.025425152902443</cx:pt>
          <cx:pt idx="2">48.531425152902393</cx:pt>
          <cx:pt idx="3">5.8207660913467408e-14</cx:pt>
          <cx:pt idx="4">119.738</cx:pt>
          <cx:pt idx="5">-2.4689999999999999</cx:pt>
          <cx:pt idx="6">703.80600000000004</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4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123.899</cx:pt>
          <cx:pt idx="1">-1.9167958093680346</cx:pt>
          <cx:pt idx="2">559.40379580936792</cx:pt>
          <cx:pt idx="3">1.1641532182693482e-13</cx:pt>
          <cx:pt idx="4">0</cx:pt>
          <cx:pt idx="5">0</cx:pt>
          <cx:pt idx="6">681.38599999999997</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4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94587.282000000007</cx:pt>
          <cx:pt idx="1">-4352.9968874015876</cx:pt>
          <cx:pt idx="2">13859.47088740158</cx:pt>
          <cx:pt idx="3">7.4505805969238283e-12</cx:pt>
          <cx:pt idx="4">3637.1480000000001</cx:pt>
          <cx:pt idx="5">-1.109</cx:pt>
          <cx:pt idx="6">107729.795</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4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411865.35499999998</cx:pt>
          <cx:pt idx="1">-4741.5779348357391</cx:pt>
          <cx:pt idx="2">-12960.341065164259</cx:pt>
          <cx:pt idx="3">0</cx:pt>
          <cx:pt idx="4">19042.525000000001</cx:pt>
          <cx:pt idx="5">-0.64500000000000002</cx:pt>
          <cx:pt idx="6">413205.31599999999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4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48464.735000000001</cx:pt>
          <cx:pt idx="1">-618.8482970684488</cx:pt>
          <cx:pt idx="2">-6170.8157029315507</cx:pt>
          <cx:pt idx="3">-9.3132257461547854e-13</cx:pt>
          <cx:pt idx="4">7421.0200000000004</cx:pt>
          <cx:pt idx="5">-164.90700000000001</cx:pt>
          <cx:pt idx="6">48931.184000000001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206602.63399999999</cx:pt>
          <cx:pt idx="1">-4849.8493237243301</cx:pt>
          <cx:pt idx="2">-2677.516676275678</cx:pt>
          <cx:pt idx="3">8.381903171539306e-12</cx:pt>
          <cx:pt idx="4">9027.4740000000002</cx:pt>
          <cx:pt idx="5">-168.911</cx:pt>
          <cx:pt idx="6">207933.83100000001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5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8597.893</cx:pt>
          <cx:pt idx="1">-109.42001859933352</cx:pt>
          <cx:pt idx="2">1168.6360185993342</cx:pt>
          <cx:pt idx="3">-9.3132257461547854e-13</cx:pt>
          <cx:pt idx="4">5218.1260000000002</cx:pt>
          <cx:pt idx="5">-186.82300000000001</cx:pt>
          <cx:pt idx="6">14688.412</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5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105534.462</cx:pt>
          <cx:pt idx="1">-752.03613484560333</cx:pt>
          <cx:pt idx="2">-11882.861865154398</cx:pt>
          <cx:pt idx="3">1.8626451492309571e-12</cx:pt>
          <cx:pt idx="4">3583.616</cx:pt>
          <cx:pt idx="5">-7.4130000000000003</cx:pt>
          <cx:pt idx="6">96475.767000000007</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5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131776.18400000001</cx:pt>
          <cx:pt idx="1">-1188.2976348181999</cx:pt>
          <cx:pt idx="2">8042.9746348181961</cx:pt>
          <cx:pt idx="3">3.7252902984619141e-12</cx:pt>
          <cx:pt idx="4">3255.0529999999999</cx:pt>
          <cx:pt idx="5">-0.14099999999999999</cx:pt>
          <cx:pt idx="6">141885.77299999999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5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6330.1419999999998</cx:pt>
          <cx:pt idx="1">-693.36147983314095</cx:pt>
          <cx:pt idx="2">3082.2694798331413</cx:pt>
          <cx:pt idx="3">0</cx:pt>
          <cx:pt idx="4">2016.6379999999999</cx:pt>
          <cx:pt idx="5">-1.665</cx:pt>
          <cx:pt idx="6">10734.022999999999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5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47837.173999999999</cx:pt>
          <cx:pt idx="1">15.732998193381087</cx:pt>
          <cx:pt idx="2">3431.6160018066194</cx:pt>
          <cx:pt idx="3">0</cx:pt>
          <cx:pt idx="4">1739.1569999999999</cx:pt>
          <cx:pt idx="5">-3.573</cx:pt>
          <cx:pt idx="6">53020.107000000004</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5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11432.606</cx:pt>
          <cx:pt idx="1">-991.53533147312612</cx:pt>
          <cx:pt idx="2">368.98833147312644</cx:pt>
          <cx:pt idx="3">-3.4924596548080445e-13</cx:pt>
          <cx:pt idx="4">226.25899999999999</cx:pt>
          <cx:pt idx="5">-160.52199999999999</cx:pt>
          <cx:pt idx="6">10875.796</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5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6289.8720000000003</cx:pt>
          <cx:pt idx="1">302.58293100888909</cx:pt>
          <cx:pt idx="2">-289.49893100888909</cx:pt>
          <cx:pt idx="3">0</cx:pt>
          <cx:pt idx="4">0</cx:pt>
          <cx:pt idx="5">0</cx:pt>
          <cx:pt idx="6">6302.9560000000001</cx:pt>
        </cx:lvl>
      </cx:numDim>
    </cx:data>
  </cx:chartData>
  <cx:chart>
    <cx:title pos="t" align="ctr" overlay="0">
      <cx:tx>
        <cx:txData>
          <cx:v>Amazon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Amazon</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5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7188.299</cx:pt>
          <cx:pt idx="1">-206.32891290059447</cx:pt>
          <cx:pt idx="2">1087.0799129005948</cx:pt>
          <cx:pt idx="3">-2.3283064365386963e-13</cx:pt>
          <cx:pt idx="4">636.93600000000004</cx:pt>
          <cx:pt idx="5">-7.1310000000000002</cx:pt>
          <cx:pt idx="6">8698.8549999999996</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5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8818.3719999999994</cx:pt>
          <cx:pt idx="1">-370.01003577242687</cx:pt>
          <cx:pt idx="2">2255.4030357724268</cx:pt>
          <cx:pt idx="3">0</cx:pt>
          <cx:pt idx="4">14.167</cx:pt>
          <cx:pt idx="5">0</cx:pt>
          <cx:pt idx="6">10717.932000000001</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5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15170.701999999999</cx:pt>
          <cx:pt idx="1">363.09121674400734</cx:pt>
          <cx:pt idx="2">-3096.350216744007</cx:pt>
          <cx:pt idx="3">-4.6566128730773927e-13</cx:pt>
          <cx:pt idx="4">1886.8879999999999</cx:pt>
          <cx:pt idx="5">-0.82099999999999995</cx:pt>
          <cx:pt idx="6">14323.51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361880.46299999999</cx:pt>
          <cx:pt idx="1">-6374.0951287009484</cx:pt>
          <cx:pt idx="2">-2712.1638712990498</cx:pt>
          <cx:pt idx="3">-1.8626451492309571e-12</cx:pt>
          <cx:pt idx="4">20941.184000000001</cx:pt>
          <cx:pt idx="5">-187.065</cx:pt>
          <cx:pt idx="6">373548.32299999997</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6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36899.921999999999</cx:pt>
          <cx:pt idx="1">451.28704280131927</cx:pt>
          <cx:pt idx="2">-4204.8304713727475</cx:pt>
          <cx:pt idx="3">-0.0055714285713620486</cx:pt>
          <cx:pt idx="4">1319.7460000000001</cx:pt>
          <cx:pt idx="5">-0.46600000000000003</cx:pt>
          <cx:pt idx="6">34465.652999999998</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6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2431.355</cx:pt>
          <cx:pt idx="1">14.184554310622559</cx:pt>
          <cx:pt idx="2">-408.34355431062249</cx:pt>
          <cx:pt idx="3">-5.8207660913467408e-14</cx:pt>
          <cx:pt idx="4">421.904</cx:pt>
          <cx:pt idx="5">-0.0089999999999999993</cx:pt>
          <cx:pt idx="6">2459.0909999999999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6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917.97900000000004</cx:pt>
          <cx:pt idx="1">25.576708187272207</cx:pt>
          <cx:pt idx="2">-69.602708187272228</cx:pt>
          <cx:pt idx="3">2.9103830456733704e-14</cx:pt>
          <cx:pt idx="4">5.0170000000000003</cx:pt>
          <cx:pt idx="5">0</cx:pt>
          <cx:pt idx="6">878.97000000000003</cx:pt>
        </cx:lvl>
      </cx:numDim>
    </cx:data>
  </cx:chartData>
  <cx:chart>
    <cx:title pos="t" align="ctr" overlay="0">
      <cx:tx>
        <cx:txData>
          <cx:v>Universal Razor Ind</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 Ind</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6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8540.2209999999995</cx:pt>
          <cx:pt idx="1">361.08352628039313</cx:pt>
          <cx:pt idx="2">-1535.986526280393</cx:pt>
          <cx:pt idx="3">0</cx:pt>
          <cx:pt idx="4">904.28499999999997</cx:pt>
          <cx:pt idx="5">-0.042999999999999997</cx:pt>
          <cx:pt idx="6">8269.5599999999995</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6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9591.9449999999997</cx:pt>
          <cx:pt idx="1">-194.74314277355478</cx:pt>
          <cx:pt idx="2">1647.3491427735553</cx:pt>
          <cx:pt idx="3">-4.6566128730773927e-13</cx:pt>
          <cx:pt idx="4">0</cx:pt>
          <cx:pt idx="5">-0.32200000000000001</cx:pt>
          <cx:pt idx="6">11044.228999999999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6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39048.127999999997</cx:pt>
          <cx:pt idx="1">-97.021098577633836</cx:pt>
          <cx:pt idx="2">-5134.5869014223663</cx:pt>
          <cx:pt idx="3">699.66499999999996</cx:pt>
          <cx:pt idx="4">1968.2929999999999</cx:pt>
          <cx:pt idx="5">-0.075999999999999998</cx:pt>
          <cx:pt idx="6">36484.402000000002</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6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120101.024</cx:pt>
          <cx:pt idx="1">-436.18238040184593</cx:pt>
          <cx:pt idx="2">-12482.351619598156</cx:pt>
          <cx:pt idx="3">-0.0069999999981373547</cx:pt>
          <cx:pt idx="4">14461.43</cx:pt>
          <cx:pt idx="5">-24.239000000000001</cx:pt>
          <cx:pt idx="6">121619.674</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6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16638.771000000001</cx:pt>
          <cx:pt idx="1">37.155238699328081</cx:pt>
          <cx:pt idx="2">-3683.4692386993279</cx:pt>
          <cx:pt idx="3">-4.6566128730773927e-13</cx:pt>
          <cx:pt idx="4">3372.8890000000001</cx:pt>
          <cx:pt idx="5">-0.041000000000000002</cx:pt>
          <cx:pt idx="6">16365.305</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6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642.02300000000002</cx:pt>
          <cx:pt idx="1">25.104274657610397</cx:pt>
          <cx:pt idx="2">85.322725342389589</cx:pt>
          <cx:pt idx="3">0</cx:pt>
          <cx:pt idx="4">3777.7959999999998</cx:pt>
          <cx:pt idx="5">-0.014999999999999999</cx:pt>
          <cx:pt idx="6">4530.2309999999998</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6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33006.555</cx:pt>
          <cx:pt idx="1">-519.94407492993537</cx:pt>
          <cx:pt idx="2">-3988.4869250700649</cx:pt>
          <cx:pt idx="3">0</cx:pt>
          <cx:pt idx="4">1800.066</cx:pt>
          <cx:pt idx="5">-0.065000000000000002</cx:pt>
          <cx:pt idx="6">30298.125</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1188.078</cx:pt>
          <cx:pt idx="1">-20.188632480193686</cx:pt>
          <cx:pt idx="2">11.715632480193721</cx:pt>
          <cx:pt idx="3">-5.8207660913467408e-14</cx:pt>
          <cx:pt idx="4">531.82899999999995</cx:pt>
          <cx:pt idx="5">0</cx:pt>
          <cx:pt idx="6">1711.434</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7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31612.481</cx:pt>
          <cx:pt idx="1">131.33207110798651</cx:pt>
          <cx:pt idx="2">1046.6559288920137</cx:pt>
          <cx:pt idx="3">0</cx:pt>
          <cx:pt idx="4">1683.654</cx:pt>
          <cx:pt idx="5">-0.152</cx:pt>
          <cx:pt idx="6">34473.970999999998</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7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4260.4269999999997</cx:pt>
          <cx:pt idx="1">-393.14847159425528</cx:pt>
          <cx:pt idx="2">2542.565471594256</cx:pt>
          <cx:pt idx="3">-4.6566128730773927e-13</cx:pt>
          <cx:pt idx="4">1878.0930000000001</cx:pt>
          <cx:pt idx="5">-4.1020000000000003</cx:pt>
          <cx:pt idx="6">8283.8349999999991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7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41624.353000000003</cx:pt>
          <cx:pt idx="1">189.29977530329609</cx:pt>
          <cx:pt idx="2">2701.0672246967042</cx:pt>
          <cx:pt idx="3">0</cx:pt>
          <cx:pt idx="4">1386.7139999999999</cx:pt>
          <cx:pt idx="5">-0.17000000000000001</cx:pt>
          <cx:pt idx="6">45901.264000000003</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7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5067.46</cx:pt>
          <cx:pt idx="1">-348.17693690051817</cx:pt>
          <cx:pt idx="2">26.15293690051837</cx:pt>
          <cx:pt idx="3">-1.7462298274040223e-13</cx:pt>
          <cx:pt idx="4">14.904</cx:pt>
          <cx:pt idx="5">0</cx:pt>
          <cx:pt idx="6">4760.3400000000001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7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5891.5110000000004</cx:pt>
          <cx:pt idx="1">303.08315291430813</cx:pt>
          <cx:pt idx="2">-169.29015291430801</cx:pt>
          <cx:pt idx="3">-1.1641532182693482e-13</cx:pt>
          <cx:pt idx="4">0</cx:pt>
          <cx:pt idx="5">0</cx:pt>
          <cx:pt idx="6">6025.3040000000001</cx:pt>
        </cx:lvl>
      </cx:numDim>
    </cx:data>
  </cx:chartData>
  <cx:chart>
    <cx:title pos="t" align="ctr" overlay="0">
      <cx:tx>
        <cx:txData>
          <cx:v>Amazon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Amazon</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7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5602.4260000000004</cx:pt>
          <cx:pt idx="1">-116.67676032912649</cx:pt>
          <cx:pt idx="2">590.16676032912676</cx:pt>
          <cx:pt idx="3">-2.3283064365386963e-13</cx:pt>
          <cx:pt idx="4">496.28800000000001</cx:pt>
          <cx:pt idx="5">-0.037999999999999999</cx:pt>
          <cx:pt idx="6">6572.1660000000002</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7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7007.5820000000003</cx:pt>
          <cx:pt idx="1">-188.3519615114632</cx:pt>
          <cx:pt idx="2">1551.0919615114633</cx:pt>
          <cx:pt idx="3">-2.3283064365386963e-13</cx:pt>
          <cx:pt idx="4">0</cx:pt>
          <cx:pt idx="5">0</cx:pt>
          <cx:pt idx="6">8370.3220000000001</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7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15170.701999999999</cx:pt>
          <cx:pt idx="1">363.09121674400734</cx:pt>
          <cx:pt idx="2">-3096.350216744007</cx:pt>
          <cx:pt idx="3">-4.6566128730773927e-13</cx:pt>
          <cx:pt idx="4">1886.8879999999999</cx:pt>
          <cx:pt idx="5">-0.82099999999999995</cx:pt>
          <cx:pt idx="6">14323.51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7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36899.921999999999</cx:pt>
          <cx:pt idx="1">451.28704280131927</cx:pt>
          <cx:pt idx="2">-4204.8304713727475</cx:pt>
          <cx:pt idx="3">-0.0055714285713620486</cx:pt>
          <cx:pt idx="4">1319.7460000000001</cx:pt>
          <cx:pt idx="5">-0.46600000000000003</cx:pt>
          <cx:pt idx="6">34465.652999999998</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7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2431.355</cx:pt>
          <cx:pt idx="1">14.184554310622559</cx:pt>
          <cx:pt idx="2">-408.34355431062249</cx:pt>
          <cx:pt idx="3">-5.8207660913467408e-14</cx:pt>
          <cx:pt idx="4">421.904</cx:pt>
          <cx:pt idx="5">-0.0089999999999999993</cx:pt>
          <cx:pt idx="6">2459.0909999999999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8991.8250000000007</cx:pt>
          <cx:pt idx="1">14.023654584250123</cx:pt>
          <cx:pt idx="2">2209.7353454157501</cx:pt>
          <cx:pt idx="3">0</cx:pt>
          <cx:pt idx="4">200.62299999999999</cx:pt>
          <cx:pt idx="5">-0.30299999999999999</cx:pt>
          <cx:pt idx="6">11415.904</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8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917.97900000000004</cx:pt>
          <cx:pt idx="1">25.576708187272207</cx:pt>
          <cx:pt idx="2">-69.602708187272228</cx:pt>
          <cx:pt idx="3">2.9103830456733704e-14</cx:pt>
          <cx:pt idx="4">5.0170000000000003</cx:pt>
          <cx:pt idx="5">0</cx:pt>
          <cx:pt idx="6">878.97000000000003</cx:pt>
        </cx:lvl>
      </cx:numDim>
    </cx:data>
  </cx:chartData>
  <cx:chart>
    <cx:title pos="t" align="ctr" overlay="0">
      <cx:tx>
        <cx:txData>
          <cx:v>Universal Razor Ind</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 Ind</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8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8540.2209999999995</cx:pt>
          <cx:pt idx="1">361.08352628039313</cx:pt>
          <cx:pt idx="2">-1535.986526280393</cx:pt>
          <cx:pt idx="3">0</cx:pt>
          <cx:pt idx="4">904.28499999999997</cx:pt>
          <cx:pt idx="5">-0.042999999999999997</cx:pt>
          <cx:pt idx="6">8269.5599999999995</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8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9591.9449999999997</cx:pt>
          <cx:pt idx="1">-194.74314277355478</cx:pt>
          <cx:pt idx="2">1647.3491427735553</cx:pt>
          <cx:pt idx="3">-4.6566128730773927e-13</cx:pt>
          <cx:pt idx="4">0</cx:pt>
          <cx:pt idx="5">-0.32200000000000001</cx:pt>
          <cx:pt idx="6">11044.228999999999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8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4008.4859999999999</cx:pt>
          <cx:pt idx="1">-25.732573285080861</cx:pt>
          <cx:pt idx="2">-815.19342671491904</cx:pt>
          <cx:pt idx="3">-1.1641532182693482e-13</cx:pt>
          <cx:pt idx="4">296.02300000000002</cx:pt>
          <cx:pt idx="5">-59.880000000000003</cx:pt>
          <cx:pt idx="6">3403.703</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8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15567.200000000001</cx:pt>
          <cx:pt idx="1">-60.969416985083768</cx:pt>
          <cx:pt idx="2">-1713.1395830149161</cx:pt>
          <cx:pt idx="3">0</cx:pt>
          <cx:pt idx="4">1738.538</cx:pt>
          <cx:pt idx="5">-64.754000000000005</cx:pt>
          <cx:pt idx="6">15466.875</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8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2229.4200000000001</cx:pt>
          <cx:pt idx="1">5.6895396603788413</cx:pt>
          <cx:pt idx="2">-82.452539660378747</cx:pt>
          <cx:pt idx="3">-1.1641532182693482e-13</cx:pt>
          <cx:pt idx="4">432.33800000000002</cx:pt>
          <cx:pt idx="5">-483.99400000000003</cx:pt>
          <cx:pt idx="6">2101.0010000000002</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8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452.03500000000003</cx:pt>
          <cx:pt idx="1">6.151863891393571</cx:pt>
          <cx:pt idx="2">26.064136108606355</cx:pt>
          <cx:pt idx="3">7.2759576141834261e-14</cx:pt>
          <cx:pt idx="4">0</cx:pt>
          <cx:pt idx="5">0</cx:pt>
          <cx:pt idx="6">484.25099999999998</cx:pt>
        </cx:lvl>
      </cx:numDim>
    </cx:data>
  </cx:chartData>
  <cx:chart>
    <cx:title pos="t" align="ctr" overlay="0">
      <cx:tx>
        <cx:txData>
          <cx:v>Deflect O Corp</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Deflect O Corp</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00A097"/>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8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4364.2160000000003</cx:pt>
          <cx:pt idx="1">-62.562210669765776</cx:pt>
          <cx:pt idx="2">-609.19278933023429</cx:pt>
          <cx:pt idx="3">0</cx:pt>
          <cx:pt idx="4">226.61199999999999</cx:pt>
          <cx:pt idx="5">-2.194</cx:pt>
          <cx:pt idx="6">3916.8789999999999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8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4394.9579999999996</cx:pt>
          <cx:pt idx="1">35.110417061412797</cx:pt>
          <cx:pt idx="2">-108.67841706141267</cx:pt>
          <cx:pt idx="3">-1.1641532182693482e-13</cx:pt>
          <cx:pt idx="4">230.761</cx:pt>
          <cx:pt idx="5">-0.070000000000000007</cx:pt>
          <cx:pt idx="6">4552.0810000000001</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8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1411.473</cx:pt>
          <cx:pt idx="1">-5.1441111237088508</cx:pt>
          <cx:pt idx="2">-115.87988887629123</cx:pt>
          <cx:pt idx="3">8.7311491370201113e-14</cx:pt>
          <cx:pt idx="4">0.437</cx:pt>
          <cx:pt idx="5">-21.234000000000002</cx:pt>
          <cx:pt idx="6">1269.652</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25595.721000000001</cx:pt>
          <cx:pt idx="1">-1890.863832016548</cx:pt>
          <cx:pt idx="2">4272.1408320165483</cx:pt>
          <cx:pt idx="3">0</cx:pt>
          <cx:pt idx="4">2349.5909999999999</cx:pt>
          <cx:pt idx="5">-169.31800000000001</cx:pt>
          <cx:pt idx="6">30157.271000000001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9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5322.5959999999995</cx:pt>
          <cx:pt idx="1">-0.8539321830990475</cx:pt>
          <cx:pt idx="2">-59.003067816901108</cx:pt>
          <cx:pt idx="3">0.0040000000001455191</cx:pt>
          <cx:pt idx="4">212.22800000000001</cx:pt>
          <cx:pt idx="5">-7.7270000000000003</cx:pt>
          <cx:pt idx="6">5467.2439999999997</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9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783.64400000000001</cx:pt>
          <cx:pt idx="1">-2.4298590953513313</cx:pt>
          <cx:pt idx="2">16.297859095351363</cx:pt>
          <cx:pt idx="3">-2.9103830456733704e-14</cx:pt>
          <cx:pt idx="4">93.864000000000004</cx:pt>
          <cx:pt idx="5">-85.951999999999998</cx:pt>
          <cx:pt idx="6">805.42399999999998</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9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289.25799999999998</cx:pt>
          <cx:pt idx="1">-18.734981422197759</cx:pt>
          <cx:pt idx="2">50.589981422197759</cx:pt>
          <cx:pt idx="3">0</cx:pt>
          <cx:pt idx="4">0</cx:pt>
          <cx:pt idx="5">0</cx:pt>
          <cx:pt idx="6">321.113</cx:pt>
        </cx:lvl>
      </cx:numDim>
    </cx:data>
  </cx:chartData>
  <cx:chart>
    <cx:title pos="t" align="ctr" overlay="0">
      <cx:tx>
        <cx:txData>
          <cx:v>Deflect O Corp</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Deflect O Corp</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9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1718.1079999999999</cx:pt>
          <cx:pt idx="1">-9.0980684329103028</cx:pt>
          <cx:pt idx="2">-125.43993156708977</cx:pt>
          <cx:pt idx="3">8.7311491370201113e-14</cx:pt>
          <cx:pt idx="4">50.270000000000003</cx:pt>
          <cx:pt idx="5">-70.760999999999996</cx:pt>
          <cx:pt idx="6">1563.079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9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1504.0219999999999</cx:pt>
          <cx:pt idx="1">17.53094040700967</cx:pt>
          <cx:pt idx="2">-123.42094040700967</cx:pt>
          <cx:pt idx="3">0</cx:pt>
          <cx:pt idx="4">79.933999999999997</cx:pt>
          <cx:pt idx="5">-0.16800000000000001</cx:pt>
          <cx:pt idx="6">1477.8979999999999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9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33628.169000000002</cx:pt>
          <cx:pt idx="1">-82.248967485255946</cx:pt>
          <cx:pt idx="2">-4218.1790325147422</cx:pt>
          <cx:pt idx="3">640.24699999999814</cx:pt>
          <cx:pt idx="4">1843.1099999999999</cx:pt>
          <cx:pt idx="5">-0.050999999999999997</cx:pt>
          <cx:pt idx="6">31811.046999999999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9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99211.228000000003</cx:pt>
          <cx:pt idx="1">-397.7075193416772</cx:pt>
          <cx:pt idx="2">-10623.520480658321</cx:pt>
          <cx:pt idx="3">-0.0070000000018626447</cx:pt>
          <cx:pt idx="4">12510.995999999999</cx:pt>
          <cx:pt idx="5">-15.433999999999999</cx:pt>
          <cx:pt idx="6">100685.55499999999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9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13625.707</cx:pt>
          <cx:pt idx="1">34.404732506400997</cx:pt>
          <cx:pt idx="2">-3047.877732506402</cx:pt>
          <cx:pt idx="3">9.3132257461547854e-13</cx:pt>
          <cx:pt idx="4">2846.6869999999999</cx:pt>
          <cx:pt idx="5">-0.041000000000000002</cx:pt>
          <cx:pt idx="6">13458.879999999999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9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564.03300000000002</cx:pt>
          <cx:pt idx="1">23.106393085305722</cx:pt>
          <cx:pt idx="2">107.5156069146943</cx:pt>
          <cx:pt idx="3">0</cx:pt>
          <cx:pt idx="4">3477.3159999999998</cx:pt>
          <cx:pt idx="5">-0.104</cx:pt>
          <cx:pt idx="6">4171.8670000000002</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9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26924.231</cx:pt>
          <cx:pt idx="1">-451.15542581768347</cx:pt>
          <cx:pt idx="2">-3178.0815741823149</cx:pt>
          <cx:pt idx="3">-1.8626451492309571e-12</cx:pt>
          <cx:pt idx="4">1523.2380000000001</cx:pt>
          <cx:pt idx="5">-0.065000000000000002</cx:pt>
          <cx:pt idx="6">24818.167000000001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26783.798999999999</cx:pt>
          <cx:pt idx="1">-1911.052464496742</cx:pt>
          <cx:pt idx="2">4283.8564644967419</cx:pt>
          <cx:pt idx="3">0</cx:pt>
          <cx:pt idx="4">2881.4200000000001</cx:pt>
          <cx:pt idx="5">-169.31800000000001</cx:pt>
          <cx:pt idx="6">31868.705000000002</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48010.438999999998</cx:pt>
          <cx:pt idx="1">-368.41128100248824</cx:pt>
          <cx:pt idx="2">3446.1752810024882</cx:pt>
          <cx:pt idx="3">0</cx:pt>
          <cx:pt idx="4">1552.701</cx:pt>
          <cx:pt idx="5">-189.929</cx:pt>
          <cx:pt idx="6">52450.974999999999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0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25713.501</cx:pt>
          <cx:pt idx="1">79.359894817588099</cx:pt>
          <cx:pt idx="2">1278.2321051824099</cx:pt>
          <cx:pt idx="3">1.8626451492309571e-12</cx:pt>
          <cx:pt idx="4">1372.9590000000001</cx:pt>
          <cx:pt idx="5">-0.059999999999999998</cx:pt>
          <cx:pt idx="6">28443.991999999998</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0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2069.7150000000001</cx:pt>
          <cx:pt idx="1">-264.13421345713209</cx:pt>
          <cx:pt idx="2">501.09221345713212</cx:pt>
          <cx:pt idx="3">0</cx:pt>
          <cx:pt idx="4">145.18000000000001</cx:pt>
          <cx:pt idx="5">-1.665</cx:pt>
          <cx:pt idx="6">2450.1880000000001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0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6212.8209999999999</cx:pt>
          <cx:pt idx="1">-173.56677710991497</cx:pt>
          <cx:pt idx="2">730.54877710991479</cx:pt>
          <cx:pt idx="3">1.1641532182693482e-13</cx:pt>
          <cx:pt idx="4">352.44299999999998</cx:pt>
          <cx:pt idx="5">-3.403</cx:pt>
          <cx:pt idx="6">7118.8429999999998</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0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6365.1459999999997</cx:pt>
          <cx:pt idx="1">-688.83427810990599</cx:pt>
          <cx:pt idx="2">388.3112781099066</cx:pt>
          <cx:pt idx="3">-5.8207660913467408e-13</cx:pt>
          <cx:pt idx="4">211.35499999999999</cx:pt>
          <cx:pt idx="5">-160.52199999999999</cx:pt>
          <cx:pt idx="6">6115.4560000000001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0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398.36099999999999</cx:pt>
          <cx:pt idx="1">-3.8561049277072819</cx:pt>
          <cx:pt idx="2">-116.85289507229274</cx:pt>
          <cx:pt idx="3">2.9103830456733704e-14</cx:pt>
          <cx:pt idx="4">0</cx:pt>
          <cx:pt idx="5">0</cx:pt>
          <cx:pt idx="6">277.65199999999999</cx:pt>
        </cx:lvl>
      </cx:numDim>
    </cx:data>
  </cx:chartData>
  <cx:chart>
    <cx:title pos="t" align="ctr" overlay="0">
      <cx:tx>
        <cx:txData>
          <cx:v>Amazon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Amazon</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00A097"/>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0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1585.873</cx:pt>
          <cx:pt idx="1">-101.08312491722153</cx:pt>
          <cx:pt idx="2">508.34712491722161</cx:pt>
          <cx:pt idx="3">0</cx:pt>
          <cx:pt idx="4">140.68299999999999</cx:pt>
          <cx:pt idx="5">-7.1310000000000002</cx:pt>
          <cx:pt idx="6">2126.6889999999999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0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1810.79</cx:pt>
          <cx:pt idx="1">-181.65807426096376</cx:pt>
          <cx:pt idx="2">704.31107426096378</cx:pt>
          <cx:pt idx="3">0</cx:pt>
          <cx:pt idx="4">14.167</cx:pt>
          <cx:pt idx="5">0</cx:pt>
          <cx:pt idx="6">2347.6100000000001</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0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43672.046999999999</cx:pt>
          <cx:pt idx="1">189.07805320835183</cx:pt>
          <cx:pt idx="2">20191.191946791649</cx:pt>
          <cx:pt idx="3">0</cx:pt>
          <cx:pt idx="4">2621.6280000000002</cx:pt>
          <cx:pt idx="5">-99.689999999999998</cx:pt>
          <cx:pt idx="6">66574.255000000005</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0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506482.11099999998</cx:pt>
          <cx:pt idx="1">-6042.6454076946548</cx:pt>
          <cx:pt idx="2">5937.688407694649</cx:pt>
          <cx:pt idx="3">7.4505805969238283e-12</cx:pt>
          <cx:pt idx="4">24780.929</cx:pt>
          <cx:pt idx="5">-187.60900000000001</cx:pt>
          <cx:pt idx="6">530970.47400000005</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0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95747.667000000001</cx:pt>
          <cx:pt idx="1">868.29165020820358</cx:pt>
          <cx:pt idx="2">-15649.721650208205</cx:pt>
          <cx:pt idx="3">1.8626451492309571e-12</cx:pt>
          <cx:pt idx="4">3678.8890000000001</cx:pt>
          <cx:pt idx="5">-4.4009999999999998</cx:pt>
          <cx:pt idx="6">84640.725000000006</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2581.7640000000001</cx:pt>
          <cx:pt idx="1">55.544610855428388</cx:pt>
          <cx:pt idx="2">-813.90261085542829</cx:pt>
          <cx:pt idx="3">-1.1641532182693482e-13</cx:pt>
          <cx:pt idx="4">451.02800000000002</cx:pt>
          <cx:pt idx="5">0</cx:pt>
          <cx:pt idx="6">2274.4340000000002</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506482.11099999998</cx:pt>
          <cx:pt idx="1">-6042.6454076946548</cx:pt>
          <cx:pt idx="2">5937.688407694649</cx:pt>
          <cx:pt idx="3">7.4505805969238283e-12</cx:pt>
          <cx:pt idx="4">24780.929</cx:pt>
          <cx:pt idx="5">-187.60900000000001</cx:pt>
          <cx:pt idx="6">530970.47400000005</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97446.388999999996</cx:pt>
          <cx:pt idx="1">-5008.4553612206464</cx:pt>
          <cx:pt idx="2">-6955.0596387793557</cx:pt>
          <cx:pt idx="3">3.7252902984619141e-12</cx:pt>
          <cx:pt idx="4">3296.8040000000001</cx:pt>
          <cx:pt idx="5">-11.920999999999999</cx:pt>
          <cx:pt idx="6">88767.756999999998</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506482.11099999998</cx:pt>
          <cx:pt idx="1">-6042.6454076946548</cx:pt>
          <cx:pt idx="2">5937.688407694649</cx:pt>
          <cx:pt idx="3">7.4505805969238283e-12</cx:pt>
          <cx:pt idx="4">24780.929</cx:pt>
          <cx:pt idx="5">-187.60900000000001</cx:pt>
          <cx:pt idx="6">530970.47400000005</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25113.376</cx:pt>
          <cx:pt idx="1">-583.1509123349723</cx:pt>
          <cx:pt idx="2">-4264.481087665029</cx:pt>
          <cx:pt idx="3">9.3132257461547854e-13</cx:pt>
          <cx:pt idx="4">2251.6770000000001</cx:pt>
          <cx:pt idx="5">-0.20999999999999999</cx:pt>
          <cx:pt idx="6">22517.210999999999</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506482.11099999998</cx:pt>
          <cx:pt idx="1">-6042.6454076946548</cx:pt>
          <cx:pt idx="2">5937.688407694649</cx:pt>
          <cx:pt idx="3">7.4505805969238283e-12</cx:pt>
          <cx:pt idx="4">24780.929</cx:pt>
          <cx:pt idx="5">-187.60900000000001</cx:pt>
          <cx:pt idx="6">530970.47400000005</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1593.9860000000001</cx:pt>
          <cx:pt idx="1">-78.293982273898891</cx:pt>
          <cx:pt idx="2">2250.8549822738987</cx:pt>
          <cx:pt idx="3">4.6566128730773927e-13</cx:pt>
          <cx:pt idx="4">1663.038</cx:pt>
          <cx:pt idx="5">-99.689999999999998</cx:pt>
          <cx:pt idx="6">5329.8950000000004</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53479.446000000004</cx:pt>
          <cx:pt idx="1">-369.1293123051874</cx:pt>
          <cx:pt idx="2">5495.9063123051883</cx:pt>
          <cx:pt idx="3">-9.3132257461547854e-13</cx:pt>
          <cx:pt idx="4">1515.799</cx:pt>
          <cx:pt idx="5">-190.078</cx:pt>
          <cx:pt idx="6">59931.944000000003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7060.2969999999996</cx:pt>
          <cx:pt idx="1">96.738778105808549</cx:pt>
          <cx:pt idx="2">760.60322189419162</cx:pt>
          <cx:pt idx="3">0</cx:pt>
          <cx:pt idx="4">517.64099999999996</cx:pt>
          <cx:pt idx="5">0</cx:pt>
          <cx:pt idx="6">8435.2800000000007</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53479.446000000004</cx:pt>
          <cx:pt idx="1">-369.1293123051874</cx:pt>
          <cx:pt idx="2">5495.9063123051883</cx:pt>
          <cx:pt idx="3">-9.3132257461547854e-13</cx:pt>
          <cx:pt idx="4">1515.799</cx:pt>
          <cx:pt idx="5">-190.078</cx:pt>
          <cx:pt idx="6">59931.944000000003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14438.370999999999</cx:pt>
          <cx:pt idx="1">-1430.4610480026706</cx:pt>
          <cx:pt idx="2">1360.7240480026712</cx:pt>
          <cx:pt idx="3">-6.984919309616089e-13</cx:pt>
          <cx:pt idx="4">384.70699999999999</cx:pt>
          <cx:pt idx="5">-11.544</cx:pt>
          <cx:pt idx="6">14741.797</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917.97900000000004</cx:pt>
          <cx:pt idx="1">25.576708187272207</cx:pt>
          <cx:pt idx="2">-69.602708187272228</cx:pt>
          <cx:pt idx="3">2.9103830456733704e-14</cx:pt>
          <cx:pt idx="4">5.0170000000000003</cx:pt>
          <cx:pt idx="5">0</cx:pt>
          <cx:pt idx="6">878.97000000000003</cx:pt>
        </cx:lvl>
      </cx:numDim>
    </cx:data>
  </cx:chartData>
  <cx:chart>
    <cx:title pos="t" align="ctr" overlay="0">
      <cx:tx>
        <cx:txData>
          <cx:v>Universal Razor Ind</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 Ind</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53479.446000000004</cx:pt>
          <cx:pt idx="1">-369.1293123051874</cx:pt>
          <cx:pt idx="2">5495.9063123051883</cx:pt>
          <cx:pt idx="3">-9.3132257461547854e-13</cx:pt>
          <cx:pt idx="4">1515.799</cx:pt>
          <cx:pt idx="5">-190.078</cx:pt>
          <cx:pt idx="6">59931.944000000003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146.71700000000001</cx:pt>
          <cx:pt idx="1">1.146648193099808</cx:pt>
          <cx:pt idx="2">11.967351806900195</cx:pt>
          <cx:pt idx="3">-3.637978807091713e-15</cx:pt>
          <cx:pt idx="4">9.5719999999999992</cx:pt>
          <cx:pt idx="5">0</cx:pt>
          <cx:pt idx="6">169.40299999999999</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53479.446000000004</cx:pt>
          <cx:pt idx="1">-369.1293123051874</cx:pt>
          <cx:pt idx="2">5495.9063123051883</cx:pt>
          <cx:pt idx="3">-9.3132257461547854e-13</cx:pt>
          <cx:pt idx="4">1515.799</cx:pt>
          <cx:pt idx="5">-190.078</cx:pt>
          <cx:pt idx="6">59931.944000000003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2533.875</cx:pt>
          <cx:pt idx="1">106.38428156764652</cx:pt>
          <cx:pt idx="2">1786.7857184323536</cx:pt>
          <cx:pt idx="3">0</cx:pt>
          <cx:pt idx="4">892.69600000000003</cx:pt>
          <cx:pt idx="5">0</cx:pt>
          <cx:pt idx="6">5319.741</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45411.245999999999</cx:pt>
          <cx:pt idx="1">156.46022376885335</cx:pt>
          <cx:pt idx="2">-2026.6712237688535</cx:pt>
          <cx:pt idx="3">0</cx:pt>
          <cx:pt idx="4">1383.1379999999999</cx:pt>
          <cx:pt idx="5">-0.79800000000000004</cx:pt>
          <cx:pt idx="6">44923.375</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8784.6440000000002</cx:pt>
          <cx:pt idx="1">341.43013378124198</cx:pt>
          <cx:pt idx="2">-2488.1831337812418</cx:pt>
          <cx:pt idx="3">0</cx:pt>
          <cx:pt idx="4">1094.4780000000001</cx:pt>
          <cx:pt idx="5">-0.010999999999999999</cx:pt>
          <cx:pt idx="6">7732.3580000000002</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45411.245999999999</cx:pt>
          <cx:pt idx="1">156.46022376885335</cx:pt>
          <cx:pt idx="2">-2026.6712237688535</cx:pt>
          <cx:pt idx="3">0</cx:pt>
          <cx:pt idx="4">1383.1379999999999</cx:pt>
          <cx:pt idx="5">-0.79800000000000004</cx:pt>
          <cx:pt idx="6">44923.375</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9520.0669999999991</cx:pt>
          <cx:pt idx="1">116.07403842572103</cx:pt>
          <cx:pt idx="2">-1967.3180384257207</cx:pt>
          <cx:pt idx="3">-2.3283064365386963e-13</cx:pt>
          <cx:pt idx="4">352.06200000000001</cx:pt>
          <cx:pt idx="5">-0.025999999999999999</cx:pt>
          <cx:pt idx="6">8020.8590000000004</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45411.245999999999</cx:pt>
          <cx:pt idx="1">156.46022376885335</cx:pt>
          <cx:pt idx="2">-2026.6712237688535</cx:pt>
          <cx:pt idx="3">0</cx:pt>
          <cx:pt idx="4">1383.1379999999999</cx:pt>
          <cx:pt idx="5">-0.79800000000000004</cx:pt>
          <cx:pt idx="6">44923.375</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5951.982</cx:pt>
          <cx:pt idx="1">242.82951844214836</cx:pt>
          <cx:pt idx="2">-1821.0625184421481</cx:pt>
          <cx:pt idx="3">-2.3283064365386963e-13</cx:pt>
          <cx:pt idx="4">0</cx:pt>
          <cx:pt idx="5">-0.76900000000000002</cx:pt>
          <cx:pt idx="6">4372.9799999999996</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7506.277</cx:pt>
          <cx:pt idx="1">411.97485623400769</cx:pt>
          <cx:pt idx="2">-1913.4848562340076</cx:pt>
          <cx:pt idx="3">-2.3283064365386963e-13</cx:pt>
          <cx:pt idx="4">472.56599999999997</cx:pt>
          <cx:pt idx="5">-0.627</cx:pt>
          <cx:pt idx="6">6476.7060000000001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45411.245999999999</cx:pt>
          <cx:pt idx="1">156.46022376885335</cx:pt>
          <cx:pt idx="2">-2026.6712237688535</cx:pt>
          <cx:pt idx="3">0</cx:pt>
          <cx:pt idx="4">1383.1379999999999</cx:pt>
          <cx:pt idx="5">-0.79800000000000004</cx:pt>
          <cx:pt idx="6">44923.375</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27398.261999999999</cx:pt>
          <cx:pt idx="1">-14.779810645614523</cx:pt>
          <cx:pt idx="2">-484.55818935438549</cx:pt>
          <cx:pt idx="3">0</cx:pt>
          <cx:pt idx="4">580.20799999999997</cx:pt>
          <cx:pt idx="5">-0.0040000000000000001</cx:pt>
          <cx:pt idx="6">27479.128000000001</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125268.105</cx:pt>
          <cx:pt idx="1">-231.2564285643135</cx:pt>
          <cx:pt idx="2">-5957.7445714356863</cx:pt>
          <cx:pt idx="3">-0.0070000000000000001</cx:pt>
          <cx:pt idx="4">17004.871999999999</cx:pt>
          <cx:pt idx="5">-0.55100000000000005</cx:pt>
          <cx:pt idx="6">136083.41800000001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34338.561000000002</cx:pt>
          <cx:pt idx="1">-50.300822821063832</cx:pt>
          <cx:pt idx="2">-6378.5381771789371</cx:pt>
          <cx:pt idx="3">9.3132257461547854e-13</cx:pt>
          <cx:pt idx="4">1664.952</cx:pt>
          <cx:pt idx="5">-0.073999999999999996</cx:pt>
          <cx:pt idx="6">29574.599999999999</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125268.105</cx:pt>
          <cx:pt idx="1">-231.2564285643135</cx:pt>
          <cx:pt idx="2">-5957.7445714356863</cx:pt>
          <cx:pt idx="3">-0.0070000000000000001</cx:pt>
          <cx:pt idx="4">17004.871999999999</cx:pt>
          <cx:pt idx="5">-0.55100000000000005</cx:pt>
          <cx:pt idx="6">136083.41800000001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29969.258999999998</cx:pt>
          <cx:pt idx="1">-190.84762457818573</cx:pt>
          <cx:pt idx="2">-6164.9623754218146</cx:pt>
          <cx:pt idx="3">699.66499999999996</cx:pt>
          <cx:pt idx="4">3096.0940000000001</cx:pt>
          <cx:pt idx="5">-0.036999999999999998</cx:pt>
          <cx:pt idx="6">27409.170999999998</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125268.105</cx:pt>
          <cx:pt idx="1">-231.2564285643135</cx:pt>
          <cx:pt idx="2">-5957.7445714356863</cx:pt>
          <cx:pt idx="3">-0.0070000000000000001</cx:pt>
          <cx:pt idx="4">17004.871999999999</cx:pt>
          <cx:pt idx="5">-0.55100000000000005</cx:pt>
          <cx:pt idx="6">136083.41800000001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5789.8760000000002</cx:pt>
          <cx:pt idx="1">-263.25565922173735</cx:pt>
          <cx:pt idx="2">-1857.2253407782625</cx:pt>
          <cx:pt idx="3">0</cx:pt>
          <cx:pt idx="4">1799.9300000000001</cx:pt>
          <cx:pt idx="5">-0.002</cx:pt>
          <cx:pt idx="6">5469.3230000000003</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125268.105</cx:pt>
          <cx:pt idx="1">-231.2564285643135</cx:pt>
          <cx:pt idx="2">-5957.7445714356863</cx:pt>
          <cx:pt idx="3">-0.0070000000000000001</cx:pt>
          <cx:pt idx="4">17004.871999999999</cx:pt>
          <cx:pt idx="5">-0.55100000000000005</cx:pt>
          <cx:pt idx="6">136083.41800000001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1180.4960000000001</cx:pt>
          <cx:pt idx="1">-60.095026508720153</cx:pt>
          <cx:pt idx="2">2402.1450265087205</cx:pt>
          <cx:pt idx="3">-4.6566128730773927e-13</cx:pt>
          <cx:pt idx="4">1576.6890000000001</cx:pt>
          <cx:pt idx="5">0</cx:pt>
          <cx:pt idx="6">5099.2349999999997</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15745.874</cx:pt>
          <cx:pt idx="1">-667.38261589770809</cx:pt>
          <cx:pt idx="2">2365.5461873262807</cx:pt>
          <cx:pt idx="3">-0.0055714285727590318</cx:pt>
          <cx:pt idx="4">415.51600000000002</cx:pt>
          <cx:pt idx="5">0</cx:pt>
          <cx:pt idx="6">17859.547999999999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46137.642</cx:pt>
          <cx:pt idx="1">-6.0564869165738626</cx:pt>
          <cx:pt idx="2">4459.6114869165749</cx:pt>
          <cx:pt idx="3">-9.3132257461547854e-13</cx:pt>
          <cx:pt idx="4">1149.788</cx:pt>
          <cx:pt idx="5">-168.36699999999999</cx:pt>
          <cx:pt idx="6">51572.618000000002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6466.4440000000004</cx:pt>
          <cx:pt idx="1">75.880065425336156</cx:pt>
          <cx:pt idx="2">790.12993457466439</cx:pt>
          <cx:pt idx="3">-4.6566128730773927e-13</cx:pt>
          <cx:pt idx="4">496.25299999999999</cx:pt>
          <cx:pt idx="5">0</cx:pt>
          <cx:pt idx="6">7828.7070000000003</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46137.642</cx:pt>
          <cx:pt idx="1">-6.0564869165738626</cx:pt>
          <cx:pt idx="2">4459.6114869165749</cx:pt>
          <cx:pt idx="3">-9.3132257461547854e-13</cx:pt>
          <cx:pt idx="4">1149.788</cx:pt>
          <cx:pt idx="5">-168.36699999999999</cx:pt>
          <cx:pt idx="6">51572.618000000002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5605.018</cx:pt>
          <cx:pt idx="1">-681.07813999047414</cx:pt>
          <cx:pt idx="2">643.53213999047421</cx:pt>
          <cx:pt idx="3">-1.1641532182693482e-13</cx:pt>
          <cx:pt idx="4">49.915999999999997</cx:pt>
          <cx:pt idx="5">-4.0990000000000002</cx:pt>
          <cx:pt idx="6">5613.2889999999998</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46137.642</cx:pt>
          <cx:pt idx="1">-6.0564869165738626</cx:pt>
          <cx:pt idx="2">4459.6114869165749</cx:pt>
          <cx:pt idx="3">-9.3132257461547854e-13</cx:pt>
          <cx:pt idx="4">1149.788</cx:pt>
          <cx:pt idx="5">-168.36699999999999</cx:pt>
          <cx:pt idx="6">51572.618000000002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77.454999999999998</cx:pt>
          <cx:pt idx="1">2.6487679061230955</cx:pt>
          <cx:pt idx="2">-27.562767906123096</cx:pt>
          <cx:pt idx="3">0</cx:pt>
          <cx:pt idx="4">0</cx:pt>
          <cx:pt idx="5">-0.029000000000000001</cx:pt>
          <cx:pt idx="6">52.512</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4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46137.642</cx:pt>
          <cx:pt idx="1">-6.0564869165738626</cx:pt>
          <cx:pt idx="2">4459.6114869165749</cx:pt>
          <cx:pt idx="3">-9.3132257461547854e-13</cx:pt>
          <cx:pt idx="4">1149.788</cx:pt>
          <cx:pt idx="5">-168.36699999999999</cx:pt>
          <cx:pt idx="6">51572.618000000002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4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2533.875</cx:pt>
          <cx:pt idx="1">106.38428156764652</cx:pt>
          <cx:pt idx="2">1786.7857184323536</cx:pt>
          <cx:pt idx="3">0</cx:pt>
          <cx:pt idx="4">892.69600000000003</cx:pt>
          <cx:pt idx="5">0</cx:pt>
          <cx:pt idx="6">5319.741</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4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45411.245999999999</cx:pt>
          <cx:pt idx="1">156.46022376885335</cx:pt>
          <cx:pt idx="2">-2026.6712237688535</cx:pt>
          <cx:pt idx="3">0</cx:pt>
          <cx:pt idx="4">1383.1379999999999</cx:pt>
          <cx:pt idx="5">-0.79800000000000004</cx:pt>
          <cx:pt idx="6">44923.375</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4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8784.6440000000002</cx:pt>
          <cx:pt idx="1">341.43013378124198</cx:pt>
          <cx:pt idx="2">-2488.1831337812418</cx:pt>
          <cx:pt idx="3">0</cx:pt>
          <cx:pt idx="4">1094.4780000000001</cx:pt>
          <cx:pt idx="5">-0.010999999999999999</cx:pt>
          <cx:pt idx="6">7732.3580000000002</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18520.577000000001</cx:pt>
          <cx:pt idx="1">356.48901187936059</cx:pt>
          <cx:pt idx="2">-3019.5570118793603</cx:pt>
          <cx:pt idx="3">-4.6566128730773927e-13</cx:pt>
          <cx:pt idx="4">2289.4830000000002</cx:pt>
          <cx:pt idx="5">-0.246</cx:pt>
          <cx:pt idx="6">18146.745999999999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5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45411.245999999999</cx:pt>
          <cx:pt idx="1">156.46022376885335</cx:pt>
          <cx:pt idx="2">-2026.6712237688535</cx:pt>
          <cx:pt idx="3">0</cx:pt>
          <cx:pt idx="4">1383.1379999999999</cx:pt>
          <cx:pt idx="5">-0.79800000000000004</cx:pt>
          <cx:pt idx="6">44923.375</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5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9520.0669999999991</cx:pt>
          <cx:pt idx="1">116.07403842572103</cx:pt>
          <cx:pt idx="2">-1967.3180384257207</cx:pt>
          <cx:pt idx="3">-2.3283064365386963e-13</cx:pt>
          <cx:pt idx="4">352.06200000000001</cx:pt>
          <cx:pt idx="5">-0.025999999999999999</cx:pt>
          <cx:pt idx="6">8020.8590000000004</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5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45411.245999999999</cx:pt>
          <cx:pt idx="1">156.46022376885335</cx:pt>
          <cx:pt idx="2">-2026.6712237688535</cx:pt>
          <cx:pt idx="3">0</cx:pt>
          <cx:pt idx="4">1383.1379999999999</cx:pt>
          <cx:pt idx="5">-0.79800000000000004</cx:pt>
          <cx:pt idx="6">44923.375</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5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5951.982</cx:pt>
          <cx:pt idx="1">242.82951844214836</cx:pt>
          <cx:pt idx="2">-1821.0625184421481</cx:pt>
          <cx:pt idx="3">-2.3283064365386963e-13</cx:pt>
          <cx:pt idx="4">0</cx:pt>
          <cx:pt idx="5">-0.76900000000000002</cx:pt>
          <cx:pt idx="6">4372.9799999999996</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5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45411.245999999999</cx:pt>
          <cx:pt idx="1">156.46022376885335</cx:pt>
          <cx:pt idx="2">-2026.6712237688535</cx:pt>
          <cx:pt idx="3">0</cx:pt>
          <cx:pt idx="4">1383.1379999999999</cx:pt>
          <cx:pt idx="5">-0.79800000000000004</cx:pt>
          <cx:pt idx="6">44923.375</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5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2709.4499999999998</cx:pt>
          <cx:pt idx="1">-2.8082747798148158</cx:pt>
          <cx:pt idx="2">-238.61172522018521</cx:pt>
          <cx:pt idx="3">2.9103830456733704e-14</cx:pt>
          <cx:pt idx="4">31.664999999999999</cx:pt>
          <cx:pt idx="5">0</cx:pt>
          <cx:pt idx="6">2499.6950000000002</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5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17082.428</cx:pt>
          <cx:pt idx="1">-13.416081290889259</cx:pt>
          <cx:pt idx="2">-1181.8869187091104</cx:pt>
          <cx:pt idx="3">-2.3283064365386963e-13</cx:pt>
          <cx:pt idx="4">1812.3109999999999</cx:pt>
          <cx:pt idx="5">-9.4149999999999991</cx:pt>
          <cx:pt idx="6">17690.021000000001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5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4405.7619999999997</cx:pt>
          <cx:pt idx="1">-0.77252812651295433</cx:pt>
          <cx:pt idx="2">-880.34647187348685</cx:pt>
          <cx:pt idx="3">-1.1641532182693482e-13</cx:pt>
          <cx:pt idx="4">213.77799999999999</cx:pt>
          <cx:pt idx="5">-104.64</cx:pt>
          <cx:pt idx="6">3633.7809999999999</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5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17082.428</cx:pt>
          <cx:pt idx="1">-13.416081290889259</cx:pt>
          <cx:pt idx="2">-1181.8869187091104</cx:pt>
          <cx:pt idx="3">-2.3283064365386963e-13</cx:pt>
          <cx:pt idx="4">1812.3109999999999</cx:pt>
          <cx:pt idx="5">-9.4149999999999991</cx:pt>
          <cx:pt idx="6">17690.021000000001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5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3645.4589999999998</cx:pt>
          <cx:pt idx="1">-35.894916123269589</cx:pt>
          <cx:pt idx="2">-532.61008387673041</cx:pt>
          <cx:pt idx="3">0</cx:pt>
          <cx:pt idx="4">482.91800000000001</cx:pt>
          <cx:pt idx="5">-248.28399999999999</cx:pt>
          <cx:pt idx="6">3311.5880000000002</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31697.608</cx:pt>
          <cx:pt idx="1">950.82757495428098</cx:pt>
          <cx:pt idx="2">-5192.1205749542814</cx:pt>
          <cx:pt idx="3">9.3132257461547854e-13</cx:pt>
          <cx:pt idx="4">967.62199999999996</cx:pt>
          <cx:pt idx="5">-0.79800000000000004</cx:pt>
          <cx:pt idx="6">28423.138999999999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6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17082.428</cx:pt>
          <cx:pt idx="1">-13.416081290889259</cx:pt>
          <cx:pt idx="2">-1181.8869187091104</cx:pt>
          <cx:pt idx="3">-2.3283064365386963e-13</cx:pt>
          <cx:pt idx="4">1812.3109999999999</cx:pt>
          <cx:pt idx="5">-9.4149999999999991</cx:pt>
          <cx:pt idx="6">17690.021000000001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6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840.04100000000005</cx:pt>
          <cx:pt idx="1">-32.872489425470356</cx:pt>
          <cx:pt idx="2">-81.588510574529622</cx:pt>
          <cx:pt idx="3">0</cx:pt>
          <cx:pt idx="4">226.55799999999999</cx:pt>
          <cx:pt idx="5">-193.03999999999999</cx:pt>
          <cx:pt idx="6">759.09799999999996</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6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17082.428</cx:pt>
          <cx:pt idx="1">-13.416081290889259</cx:pt>
          <cx:pt idx="2">-1181.8869187091104</cx:pt>
          <cx:pt idx="3">-2.3283064365386963e-13</cx:pt>
          <cx:pt idx="4">1812.3109999999999</cx:pt>
          <cx:pt idx="5">-9.4149999999999991</cx:pt>
          <cx:pt idx="6">17690.021000000001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6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1081.5889999999999</cx:pt>
          <cx:pt idx="1">1.6589381714341038</cx:pt>
          <cx:pt idx="2">-11.994938171434159</cx:pt>
          <cx:pt idx="3">5.4569682106375692e-14</cx:pt>
          <cx:pt idx="4">0.033000000000000002</cx:pt>
          <cx:pt idx="5">0</cx:pt>
          <cx:pt idx="6">1071.2860000000001</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6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5790.5079999999998</cx:pt>
          <cx:pt idx="1">22.537805780847073</cx:pt>
          <cx:pt idx="2">-14.744805780847193</cx:pt>
          <cx:pt idx="3">0.0040000000001164156</cx:pt>
          <cx:pt idx="4">309.37900000000002</cx:pt>
          <cx:pt idx="5">-7.8369999999999997</cx:pt>
          <cx:pt idx="6">6099.8469999999998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6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1657.0039999999999</cx:pt>
          <cx:pt idx="1">2.8855955358109653</cx:pt>
          <cx:pt idx="2">-143.30459553581099</cx:pt>
          <cx:pt idx="3">0</cx:pt>
          <cx:pt idx="4">45.651000000000003</cx:pt>
          <cx:pt idx="5">-70.866</cx:pt>
          <cx:pt idx="6">1491.3699999999999</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6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5790.5079999999998</cx:pt>
          <cx:pt idx="1">22.537805780847073</cx:pt>
          <cx:pt idx="2">-14.744805780847193</cx:pt>
          <cx:pt idx="3">0.0040000000001164156</cx:pt>
          <cx:pt idx="4">309.37900000000002</cx:pt>
          <cx:pt idx="5">-7.8369999999999997</cx:pt>
          <cx:pt idx="6">6099.8469999999998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6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1213.4780000000001</cx:pt>
          <cx:pt idx="1">4.9746200232366071</cx:pt>
          <cx:pt idx="2">-154.21962002323664</cx:pt>
          <cx:pt idx="3">2.9103830456733704e-14</cx:pt>
          <cx:pt idx="4">48.616</cx:pt>
          <cx:pt idx="5">-86.262</cx:pt>
          <cx:pt idx="6">1026.587</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6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5790.5079999999998</cx:pt>
          <cx:pt idx="1">22.537805780847073</cx:pt>
          <cx:pt idx="2">-14.744805780847193</cx:pt>
          <cx:pt idx="3">0.0040000000001164156</cx:pt>
          <cx:pt idx="4">309.37900000000002</cx:pt>
          <cx:pt idx="5">-7.8369999999999997</cx:pt>
          <cx:pt idx="6">6099.8469999999998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6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297.25</cx:pt>
          <cx:pt idx="1">-19.717856731255221</cx:pt>
          <cx:pt idx="2">3.5898567312552041</cx:pt>
          <cx:pt idx="3">1.4551915228366852e-14</cx:pt>
          <cx:pt idx="4">50.270000000000003</cx:pt>
          <cx:pt idx="5">-20.794</cx:pt>
          <cx:pt idx="6">310.59800000000001</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8092.5690000000004</cx:pt>
          <cx:pt idx="1">29.046991813275071</cx:pt>
          <cx:pt idx="2">188.11700818672509</cx:pt>
          <cx:pt idx="3">-1.4551915228366852e-13</cx:pt>
          <cx:pt idx="4">0</cx:pt>
          <cx:pt idx="5">0</cx:pt>
          <cx:pt idx="6">8309.7330000000002</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7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5790.5079999999998</cx:pt>
          <cx:pt idx="1">22.537805780847073</cx:pt>
          <cx:pt idx="2">-14.744805780847193</cx:pt>
          <cx:pt idx="3">0.0040000000001164156</cx:pt>
          <cx:pt idx="4">309.37900000000002</cx:pt>
          <cx:pt idx="5">-7.8369999999999997</cx:pt>
          <cx:pt idx="6">6099.8469999999998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7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23607.223000000002</cx:pt>
          <cx:pt idx="1">-13.754429757036363</cx:pt>
          <cx:pt idx="2">-233.84057024296339</cx:pt>
          <cx:pt idx="3">-2.3283064365386963e-13</cx:pt>
          <cx:pt idx="4">548.52300000000002</cx:pt>
          <cx:pt idx="5">-0.0040000000000000001</cx:pt>
          <cx:pt idx="6">23908.147000000001</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7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102395.16899999999</cx:pt>
          <cx:pt idx="1">-263.74843992350594</cx:pt>
          <cx:pt idx="2">-4720.9735600764989</cx:pt>
          <cx:pt idx="3">-0.0069999999962747101</cx:pt>
          <cx:pt idx="4">14883.51</cx:pt>
          <cx:pt idx="5">-0.40000000000000002</cx:pt>
          <cx:pt idx="6">112293.55</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7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28275.794999999998</cx:pt>
          <cx:pt idx="1">-50.776926158458728</cx:pt>
          <cx:pt idx="2">-5181.0180738415411</cx:pt>
          <cx:pt idx="3">0</cx:pt>
          <cx:pt idx="4">1405.5229999999999</cx:pt>
          <cx:pt idx="5">-0.073999999999999996</cx:pt>
          <cx:pt idx="6">24449.449000000001</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7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102395.16899999999</cx:pt>
          <cx:pt idx="1">-263.74843992350594</cx:pt>
          <cx:pt idx="2">-4720.9735600764989</cx:pt>
          <cx:pt idx="3">-0.0069999999962747101</cx:pt>
          <cx:pt idx="4">14883.51</cx:pt>
          <cx:pt idx="5">-0.40000000000000002</cx:pt>
          <cx:pt idx="6">112293.55</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7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25110.322</cx:pt>
          <cx:pt idx="1">-180.28965625796425</cx:pt>
          <cx:pt idx="2">-5235.083343742036</cx:pt>
          <cx:pt idx="3">640.24700000000098</cx:pt>
          <cx:pt idx="4">2735.8229999999999</cx:pt>
          <cx:pt idx="5">-0.023</cx:pt>
          <cx:pt idx="6">23070.995999999999</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7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102395.16899999999</cx:pt>
          <cx:pt idx="1">-263.74843992350594</cx:pt>
          <cx:pt idx="2">-4720.9735600764989</cx:pt>
          <cx:pt idx="3">-0.0069999999962747101</cx:pt>
          <cx:pt idx="4">14883.51</cx:pt>
          <cx:pt idx="5">-0.40000000000000002</cx:pt>
          <cx:pt idx="6">112293.55</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7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4652.585</cx:pt>
          <cx:pt idx="1">-211.36918019611815</cx:pt>
          <cx:pt idx="2">-1564.6888198038819</cx:pt>
          <cx:pt idx="3">0</cx:pt>
          <cx:pt idx="4">1523.1020000000001</cx:pt>
          <cx:pt idx="5">-0.002</cx:pt>
          <cx:pt idx="6">4399.6270000000004</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7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102395.16899999999</cx:pt>
          <cx:pt idx="1">-263.74843992350594</cx:pt>
          <cx:pt idx="2">-4720.9735600764989</cx:pt>
          <cx:pt idx="3">-0.0069999999962747101</cx:pt>
          <cx:pt idx="4">14883.51</cx:pt>
          <cx:pt idx="5">-0.40000000000000002</cx:pt>
          <cx:pt idx="6">112293.55</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7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413.49000000000001</cx:pt>
          <cx:pt idx="1">-18.166002182655387</cx:pt>
          <cx:pt idx="2">-151.46999781734462</cx:pt>
          <cx:pt idx="3">0</cx:pt>
          <cx:pt idx="4">86.495999999999995</cx:pt>
          <cx:pt idx="5">-99.689999999999998</cx:pt>
          <cx:pt idx="6">230.66</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4543.2259999999997</cx:pt>
          <cx:pt idx="1">-15.122490175004367</cx:pt>
          <cx:pt idx="2">-147.25950982499546</cx:pt>
          <cx:pt idx="3">-1.4551915228366852e-13</cx:pt>
          <cx:pt idx="4">0</cx:pt>
          <cx:pt idx="5">0</cx:pt>
          <cx:pt idx="6">4380.8440000000001</cx:pt>
        </cx:lvl>
      </cx:numDim>
    </cx:data>
  </cx:chartData>
  <cx:chart>
    <cx:title pos="t" align="ctr" overlay="0">
      <cx:tx>
        <cx:txData>
          <cx:v>Universal Razor Ind</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 Ind</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8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7341.8040000000001</cx:pt>
          <cx:pt idx="1">-363.07282538861369</cx:pt>
          <cx:pt idx="2">1036.2948253886143</cx:pt>
          <cx:pt idx="3">-6.984919309616089e-13</cx:pt>
          <cx:pt idx="4">366.01100000000002</cx:pt>
          <cx:pt idx="5">-21.710999999999999</cx:pt>
          <cx:pt idx="6">8359.3259999999991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8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593.85299999999995</cx:pt>
          <cx:pt idx="1">6.3398887371727577</cx:pt>
          <cx:pt idx="2">-15.007888737172769</cx:pt>
          <cx:pt idx="3">1.0913936421275139e-14</cx:pt>
          <cx:pt idx="4">21.388000000000002</cx:pt>
          <cx:pt idx="5">0</cx:pt>
          <cx:pt idx="6">606.57299999999998</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8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7341.8040000000001</cx:pt>
          <cx:pt idx="1">-363.07282538861369</cx:pt>
          <cx:pt idx="2">1036.2948253886143</cx:pt>
          <cx:pt idx="3">-6.984919309616089e-13</cx:pt>
          <cx:pt idx="4">366.01100000000002</cx:pt>
          <cx:pt idx="5">-21.710999999999999</cx:pt>
          <cx:pt idx="6">8359.3259999999991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8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8833.3529999999992</cx:pt>
          <cx:pt idx="1">-782.92321149400732</cx:pt>
          <cx:pt idx="2">748.34321149400773</cx:pt>
          <cx:pt idx="3">-4.6566128730773927e-13</cx:pt>
          <cx:pt idx="4">341.279</cx:pt>
          <cx:pt idx="5">-11.544</cx:pt>
          <cx:pt idx="6">9128.5079999999998</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8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7341.8040000000001</cx:pt>
          <cx:pt idx="1">-363.07282538861369</cx:pt>
          <cx:pt idx="2">1036.2948253886143</cx:pt>
          <cx:pt idx="3">-6.984919309616089e-13</cx:pt>
          <cx:pt idx="4">366.01100000000002</cx:pt>
          <cx:pt idx="5">-21.710999999999999</cx:pt>
          <cx:pt idx="6">8359.3259999999991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8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69.262</cx:pt>
          <cx:pt idx="1">-1.697884157502566</cx:pt>
          <cx:pt idx="2">39.754884157502566</cx:pt>
          <cx:pt idx="3">0</cx:pt>
          <cx:pt idx="4">9.5719999999999992</cx:pt>
          <cx:pt idx="5">0</cx:pt>
          <cx:pt idx="6">116.89100000000001</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8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7341.8040000000001</cx:pt>
          <cx:pt idx="1">-363.07282538861369</cx:pt>
          <cx:pt idx="2">1036.2948253886143</cx:pt>
          <cx:pt idx="3">-6.984919309616089e-13</cx:pt>
          <cx:pt idx="4">366.01100000000002</cx:pt>
          <cx:pt idx="5">-21.710999999999999</cx:pt>
          <cx:pt idx="6">8359.3259999999991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8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cx:pt>
          <cx:pt idx="1">0</cx:pt>
          <cx:pt idx="2">0</cx:pt>
          <cx:pt idx="3">0</cx:pt>
          <cx:pt idx="4">2058.3850000000002</cx:pt>
          <cx:pt idx="5">0</cx:pt>
          <cx:pt idx="6">2058.3850000000002</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8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7785.7110000000002</cx:pt>
          <cx:pt idx="1">-115.30888656322924</cx:pt>
          <cx:pt idx="2">1582.3318865632289</cx:pt>
          <cx:pt idx="3">2.3283064365386963e-13</cx:pt>
          <cx:pt idx="4">0</cx:pt>
          <cx:pt idx="5">0</cx:pt>
          <cx:pt idx="6">9252.7340000000004</cx:pt>
        </cx:lvl>
      </cx:numDim>
    </cx:data>
  </cx:chartData>
  <cx:chart>
    <cx:title pos="t" align="ctr" overlay="0">
      <cx:tx>
        <cx:txData>
          <cx:v>Japonesque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Japonesque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8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23003.471000000001</cx:pt>
          <cx:pt idx="1">265.64557642857091</cx:pt>
          <cx:pt idx="2">-786.15557642856822</cx:pt>
          <cx:pt idx="3">-2.6775524020195007e-12</cx:pt>
          <cx:pt idx="4">467.02600000000001</cx:pt>
          <cx:pt idx="5">-4.0279999999999996</cx:pt>
          <cx:pt idx="6">22945.958999999999</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12126.665999999999</cx:pt>
          <cx:pt idx="1">-636.87700896695992</cx:pt>
          <cx:pt idx="2">-2851.3509910330399</cx:pt>
          <cx:pt idx="3">0</cx:pt>
          <cx:pt idx="4">1799.954</cx:pt>
          <cx:pt idx="5">-0.069000000000000006</cx:pt>
          <cx:pt idx="6">10438.323</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9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7785.7110000000002</cx:pt>
          <cx:pt idx="1">-115.30888656322924</cx:pt>
          <cx:pt idx="2">1582.3318865632289</cx:pt>
          <cx:pt idx="3">2.3283064365386963e-13</cx:pt>
          <cx:pt idx="4">0</cx:pt>
          <cx:pt idx="5">0</cx:pt>
          <cx:pt idx="6">9252.7340000000004</cx:pt>
        </cx:lvl>
      </cx:numDim>
    </cx:data>
  </cx:chartData>
  <cx:chart>
    <cx:title pos="t" align="ctr" overlay="0">
      <cx:tx>
        <cx:txData>
          <cx:v>Japonesque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Japonesque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9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15922.540999999999</cx:pt>
          <cx:pt idx="1">247.01000334681459</cx:pt>
          <cx:pt idx="2">-4714.7120033468136</cx:pt>
          <cx:pt idx="3">-9.3132257461547854e-13</cx:pt>
          <cx:pt idx="4">805.45299999999997</cx:pt>
          <cx:pt idx="5">0</cx:pt>
          <cx:pt idx="6">12260.291999999999</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9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174574.63500000001</cx:pt>
          <cx:pt idx="1">242.71063376355445</cx:pt>
          <cx:pt idx="2">-899.57863376356011</cx:pt>
          <cx:pt idx="3">5.5879354476928712e-12</cx:pt>
          <cx:pt idx="4">5920.7030000000004</cx:pt>
          <cx:pt idx="5">-0.54400000000000004</cx:pt>
          <cx:pt idx="6">179837.92600000001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9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2416.2399999999998</cx:pt>
          <cx:pt idx="1">-353.45775371541504</cx:pt>
          <cx:pt idx="2">1292.6557537154151</cx:pt>
          <cx:pt idx="3">0</cx:pt>
          <cx:pt idx="4">28.524000000000001</cx:pt>
          <cx:pt idx="5">-0.075999999999999998</cx:pt>
          <cx:pt idx="6">3383.886</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9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174574.63500000001</cx:pt>
          <cx:pt idx="1">242.71063376355445</cx:pt>
          <cx:pt idx="2">-899.57863376356011</cx:pt>
          <cx:pt idx="3">5.5879354476928712e-12</cx:pt>
          <cx:pt idx="4">5920.7030000000004</cx:pt>
          <cx:pt idx="5">-0.54400000000000004</cx:pt>
          <cx:pt idx="6">179837.92600000001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9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24252.280999999999</cx:pt>
          <cx:pt idx="1">-562.06050281429771</cx:pt>
          <cx:pt idx="2">-3683.6774971857026</cx:pt>
          <cx:pt idx="3">0</cx:pt>
          <cx:pt idx="4">2251.6770000000001</cx:pt>
          <cx:pt idx="5">-0.20799999999999999</cx:pt>
          <cx:pt idx="6">22258.011999999999</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9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174574.63500000001</cx:pt>
          <cx:pt idx="1">242.71063376355445</cx:pt>
          <cx:pt idx="2">-899.57863376356011</cx:pt>
          <cx:pt idx="3">5.5879354476928712e-12</cx:pt>
          <cx:pt idx="4">5920.7030000000004</cx:pt>
          <cx:pt idx="5">-0.54400000000000004</cx:pt>
          <cx:pt idx="6">179837.92600000001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9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43672.046999999999</cx:pt>
          <cx:pt idx="1">189.07805320835183</cx:pt>
          <cx:pt idx="2">20191.191946791649</cx:pt>
          <cx:pt idx="3">0</cx:pt>
          <cx:pt idx="4">563.24300000000005</cx:pt>
          <cx:pt idx="5">-99.689999999999998</cx:pt>
          <cx:pt idx="6">64515.870000000003</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9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329604.02299999999</cx:pt>
          <cx:pt idx="1">-6245.0197156056065</cx:pt>
          <cx:pt idx="2">5108.3087156056099</cx:pt>
          <cx:pt idx="3">-3.7252902984619141e-12</cx:pt>
          <cx:pt idx="4">18206.409</cx:pt>
          <cx:pt idx="5">-187.065</cx:pt>
          <cx:pt idx="6">346486.65600000002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9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56821.654999999999</cx:pt>
          <cx:pt idx="1">355.63607043281814</cx:pt>
          <cx:pt idx="2">-10148.854070432819</cx:pt>
          <cx:pt idx="3">1.8626451492309571e-12</cx:pt>
          <cx:pt idx="4">2406.4099999999999</cx:pt>
          <cx:pt idx="5">-0.373</cx:pt>
          <cx:pt idx="6">49434.474000000002</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57002.264000000003</cx:pt>
          <cx:pt idx="1">-354.38762641823809</cx:pt>
          <cx:pt idx="2">5655.9106264182401</cx:pt>
          <cx:pt idx="3">-1.8626451492309571e-12</cx:pt>
          <cx:pt idx="4">1753.3240000000001</cx:pt>
          <cx:pt idx="5">-190.232</cx:pt>
          <cx:pt idx="6">63866.879000000001</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63910.858</cx:pt>
          <cx:pt idx="1">545.94725213265417</cx:pt>
          <cx:pt idx="2">-5811.7912521326552</cx:pt>
          <cx:pt idx="3">9.3132257461547854e-13</cx:pt>
          <cx:pt idx="4">7152.9059999999999</cx:pt>
          <cx:pt idx="5">-23.861999999999998</cx:pt>
          <cx:pt idx="6">65774.058000000005</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0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329604.02299999999</cx:pt>
          <cx:pt idx="1">-6245.0197156056065</cx:pt>
          <cx:pt idx="2">5108.3087156056099</cx:pt>
          <cx:pt idx="3">-3.7252902984619141e-12</cx:pt>
          <cx:pt idx="4">18206.409</cx:pt>
          <cx:pt idx="5">-187.065</cx:pt>
          <cx:pt idx="6">346486.65600000002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0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95030.149000000005</cx:pt>
          <cx:pt idx="1">-4654.9976075052309</cx:pt>
          <cx:pt idx="2">-8247.7153924947688</cx:pt>
          <cx:pt idx="3">0</cx:pt>
          <cx:pt idx="4">3268.2800000000002</cx:pt>
          <cx:pt idx="5">-11.845000000000001</cx:pt>
          <cx:pt idx="6">85383.870999999999</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0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329604.02299999999</cx:pt>
          <cx:pt idx="1">-6245.0197156056065</cx:pt>
          <cx:pt idx="2">5108.3087156056099</cx:pt>
          <cx:pt idx="3">-3.7252902984619141e-12</cx:pt>
          <cx:pt idx="4">18206.409</cx:pt>
          <cx:pt idx="5">-187.065</cx:pt>
          <cx:pt idx="6">346486.65600000002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0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861.09500000000003</cx:pt>
          <cx:pt idx="1">-21.090409520674513</cx:pt>
          <cx:pt idx="2">-580.80359047932552</cx:pt>
          <cx:pt idx="3">0</cx:pt>
          <cx:pt idx="4">0</cx:pt>
          <cx:pt idx="5">-0.002</cx:pt>
          <cx:pt idx="6">259.19900000000001</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0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329604.02299999999</cx:pt>
          <cx:pt idx="1">-6245.0197156056065</cx:pt>
          <cx:pt idx="2">5108.3087156056099</cx:pt>
          <cx:pt idx="3">-3.7252902984619141e-12</cx:pt>
          <cx:pt idx="4">18206.409</cx:pt>
          <cx:pt idx="5">-187.065</cx:pt>
          <cx:pt idx="6">346486.65600000002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0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676.57799999999997</cx:pt>
          <cx:pt idx="1">-9.6123884416894168</cx:pt>
          <cx:pt idx="2">-19.17661155831053</cx:pt>
          <cx:pt idx="3">-5.8207660913467408e-14</cx:pt>
          <cx:pt idx="4">492.47300000000001</cx:pt>
          <cx:pt idx="5">0</cx:pt>
          <cx:pt idx="6">1140.2619999999999</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0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8137.6059999999998</cx:pt>
          <cx:pt idx="1">8.9901766762643351</cx:pt>
          <cx:pt idx="2">2100.4468233237358</cx:pt>
          <cx:pt idx="3">-4.6566128730773927e-13</cx:pt>
          <cx:pt idx="4">200.62299999999999</cx:pt>
          <cx:pt idx="5">-0.14899999999999999</cx:pt>
          <cx:pt idx="6">10447.517</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0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89.194000000000003</cx:pt>
          <cx:pt idx="1">-6.946844707820258</cx:pt>
          <cx:pt idx="2">60.154844707820267</cx:pt>
          <cx:pt idx="3">0</cx:pt>
          <cx:pt idx="4">28.524000000000001</cx:pt>
          <cx:pt idx="5">0</cx:pt>
          <cx:pt idx="6">170.92599999999999</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0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8137.6059999999998</cx:pt>
          <cx:pt idx="1">8.9901766762643351</cx:pt>
          <cx:pt idx="2">2100.4468233237358</cx:pt>
          <cx:pt idx="3">-4.6566128730773927e-13</cx:pt>
          <cx:pt idx="4">200.62299999999999</cx:pt>
          <cx:pt idx="5">-0.14899999999999999</cx:pt>
          <cx:pt idx="6">10447.517</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0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78.677000000000007</cx:pt>
          <cx:pt idx="1">4.1531889272914455</cx:pt>
          <cx:pt idx="2">16.621811072708557</cx:pt>
          <cx:pt idx="3">0</cx:pt>
          <cx:pt idx="4">5.6310000000000002</cx:pt>
          <cx:pt idx="5">0</cx:pt>
          <cx:pt idx="6">105.083</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77278.410000000003</cx:pt>
          <cx:pt idx="1">88.615978859915728</cx:pt>
          <cx:pt idx="2">-12222.632978859912</cx:pt>
          <cx:pt idx="3">699.66499999999633</cx:pt>
          <cx:pt idx="4">5341.2939999999999</cx:pt>
          <cx:pt idx="5">-0.113</cx:pt>
          <cx:pt idx="6">71185.239000000001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8137.6059999999998</cx:pt>
          <cx:pt idx="1">8.9901766762643351</cx:pt>
          <cx:pt idx="2">2100.4468233237358</cx:pt>
          <cx:pt idx="3">-4.6566128730773927e-13</cx:pt>
          <cx:pt idx="4">200.62299999999999</cx:pt>
          <cx:pt idx="5">-0.14899999999999999</cx:pt>
          <cx:pt idx="6">10447.517</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1593.9860000000001</cx:pt>
          <cx:pt idx="1">-78.293982273898891</cx:pt>
          <cx:pt idx="2">2250.8549822738987</cx:pt>
          <cx:pt idx="3">4.6566128730773927e-13</cx:pt>
          <cx:pt idx="4">1663.038</cx:pt>
          <cx:pt idx="5">-99.689999999999998</cx:pt>
          <cx:pt idx="6">5329.8950000000004</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45341.839999999997</cx:pt>
          <cx:pt idx="1">-378.11948898145192</cx:pt>
          <cx:pt idx="2">3395.4594889814525</cx:pt>
          <cx:pt idx="3">-4.6566128730773927e-13</cx:pt>
          <cx:pt idx="4">1315.1759999999999</cx:pt>
          <cx:pt idx="5">-189.929</cx:pt>
          <cx:pt idx="6">49484.427000000003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6383.7190000000001</cx:pt>
          <cx:pt idx="1">106.35116654749797</cx:pt>
          <cx:pt idx="2">779.77983345250209</cx:pt>
          <cx:pt idx="3">0</cx:pt>
          <cx:pt idx="4">25.167999999999999</cx:pt>
          <cx:pt idx="5">0</cx:pt>
          <cx:pt idx="6">7295.018</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45341.839999999997</cx:pt>
          <cx:pt idx="1">-378.11948898145192</cx:pt>
          <cx:pt idx="2">3395.4594889814525</cx:pt>
          <cx:pt idx="3">-4.6566128730773927e-13</cx:pt>
          <cx:pt idx="4">1315.1759999999999</cx:pt>
          <cx:pt idx="5">-189.929</cx:pt>
          <cx:pt idx="6">49484.427000000003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14349.177</cx:pt>
          <cx:pt idx="1">-1423.5142032948504</cx:pt>
          <cx:pt idx="2">1300.5692032948509</cx:pt>
          <cx:pt idx="3">-4.6566128730773927e-13</cx:pt>
          <cx:pt idx="4">356.18299999999999</cx:pt>
          <cx:pt idx="5">-11.544</cx:pt>
          <cx:pt idx="6">14570.870999999999</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45341.839999999997</cx:pt>
          <cx:pt idx="1">-378.11948898145192</cx:pt>
          <cx:pt idx="2">3395.4594889814525</cx:pt>
          <cx:pt idx="3">-4.6566128730773927e-13</cx:pt>
          <cx:pt idx="4">1315.1759999999999</cx:pt>
          <cx:pt idx="5">-189.929</cx:pt>
          <cx:pt idx="6">49484.427000000003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68.040000000000006</cx:pt>
          <cx:pt idx="1">-3.0065407341916388</cx:pt>
          <cx:pt idx="2">-4.6544592658083594</cx:pt>
          <cx:pt idx="3">-1.8189894035458565e-15</cx:pt>
          <cx:pt idx="4">3.9409999999999998</cx:pt>
          <cx:pt idx="5">0</cx:pt>
          <cx:pt idx="6">64.319999999999993</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45341.839999999997</cx:pt>
          <cx:pt idx="1">-378.11948898145192</cx:pt>
          <cx:pt idx="2">3395.4594889814525</cx:pt>
          <cx:pt idx="3">-4.6566128730773927e-13</cx:pt>
          <cx:pt idx="4">1315.1759999999999</cx:pt>
          <cx:pt idx="5">-189.929</cx:pt>
          <cx:pt idx="6">49484.427000000003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cx:pt>
          <cx:pt idx="1">0</cx:pt>
          <cx:pt idx="2">0</cx:pt>
          <cx:pt idx="3">0</cx:pt>
          <cx:pt idx="4">324.12099999999998</cx:pt>
          <cx:pt idx="5">0</cx:pt>
          <cx:pt idx="6">324.12099999999998</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88090.172000000006</cx:pt>
          <cx:pt idx="1">-851.39741000816537</cx:pt>
          <cx:pt idx="2">-5908.9065899918351</cx:pt>
          <cx:pt idx="3">-0.0070000000000000001</cx:pt>
          <cx:pt idx="4">12769.974</cx:pt>
          <cx:pt idx="5">-0.54400000000000004</cx:pt>
          <cx:pt idx="6">94099.290999999997</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917.97900000000004</cx:pt>
          <cx:pt idx="1">25.576708187272207</cx:pt>
          <cx:pt idx="2">-69.602708187272228</cx:pt>
          <cx:pt idx="3">2.9103830456733704e-14</cx:pt>
          <cx:pt idx="4">5.0170000000000003</cx:pt>
          <cx:pt idx="5">0</cx:pt>
          <cx:pt idx="6">878.97000000000003</cx:pt>
        </cx:lvl>
      </cx:numDim>
    </cx:data>
  </cx:chartData>
  <cx:chart>
    <cx:title pos="t" align="ctr" overlay="0">
      <cx:tx>
        <cx:txData>
          <cx:v>Universal Razor</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2581.7640000000001</cx:pt>
          <cx:pt idx="1">55.544610855428388</cx:pt>
          <cx:pt idx="2">-813.90261085542829</cx:pt>
          <cx:pt idx="3">-1.1641532182693482e-13</cx:pt>
          <cx:pt idx="4">126.907</cx:pt>
          <cx:pt idx="5">0</cx:pt>
          <cx:pt idx="6">1950.3130000000001</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917.97900000000004</cx:pt>
          <cx:pt idx="1">25.576708187272207</cx:pt>
          <cx:pt idx="2">-69.602708187272228</cx:pt>
          <cx:pt idx="3">2.9103830456733704e-14</cx:pt>
          <cx:pt idx="4">5.0170000000000003</cx:pt>
          <cx:pt idx="5">0</cx:pt>
          <cx:pt idx="6">878.97000000000003</cx:pt>
        </cx:lvl>
      </cx:numDim>
    </cx:data>
  </cx:chartData>
  <cx:chart>
    <cx:title pos="t" align="ctr" overlay="0">
      <cx:tx>
        <cx:txData>
          <cx:v>Universal Razor</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1684.3720000000001</cx:pt>
          <cx:pt idx="1">158.65081629541945</cx:pt>
          <cx:pt idx="2">-656.81981629541951</cx:pt>
          <cx:pt idx="3">0</cx:pt>
          <cx:pt idx="4">472.56599999999997</cx:pt>
          <cx:pt idx="5">0</cx:pt>
          <cx:pt idx="6">1658.769</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14359.790000000001</cx:pt>
          <cx:pt idx="1">-794.75490673905097</cx:pt>
          <cx:pt idx="2">2520.1809067390518</cx:pt>
          <cx:pt idx="3">-9.3132257461547854e-13</cx:pt>
          <cx:pt idx="4">415.51600000000002</cx:pt>
          <cx:pt idx="5">0</cx:pt>
          <cx:pt idx="6">16500.732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326.935</cx:pt>
          <cx:pt idx="1">8.3713956105939058</cx:pt>
          <cx:pt idx="2">195.63460438940609</cx:pt>
          <cx:pt idx="3">0</cx:pt>
          <cx:pt idx="4">0</cx:pt>
          <cx:pt idx="5">0</cx:pt>
          <cx:pt idx="6">530.94100000000003</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14359.790000000001</cx:pt>
          <cx:pt idx="1">-794.75490673905097</cx:pt>
          <cx:pt idx="2">2520.1809067390518</cx:pt>
          <cx:pt idx="3">-9.3132257461547854e-13</cx:pt>
          <cx:pt idx="4">415.51600000000002</cx:pt>
          <cx:pt idx="5">0</cx:pt>
          <cx:pt idx="6">16500.732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5494.741</cx:pt>
          <cx:pt idx="1">244.96845682799434</cx:pt>
          <cx:pt idx="2">-1452.1494568279943</cx:pt>
          <cx:pt idx="3">-2.3283064365386963e-13</cx:pt>
          <cx:pt idx="4">0</cx:pt>
          <cx:pt idx="5">-0.59199999999999997</cx:pt>
          <cx:pt idx="6">4286.9679999999998</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14359.790000000001</cx:pt>
          <cx:pt idx="1">-794.75490673905097</cx:pt>
          <cx:pt idx="2">2520.1809067390518</cx:pt>
          <cx:pt idx="3">-9.3132257461547854e-13</cx:pt>
          <cx:pt idx="4">415.51600000000002</cx:pt>
          <cx:pt idx="5">0</cx:pt>
          <cx:pt idx="6">16500.732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2533.875</cx:pt>
          <cx:pt idx="1">106.38428156764652</cx:pt>
          <cx:pt idx="2">1786.7857184323536</cx:pt>
          <cx:pt idx="3">0</cx:pt>
          <cx:pt idx="4">568.57500000000005</cx:pt>
          <cx:pt idx="5">0</cx:pt>
          <cx:pt idx="6">4995.6199999999999</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776.59500000000003</cx:pt>
          <cx:pt idx="1">-22.157014497791096</cx:pt>
          <cx:pt idx="2">60.404014497791167</cx:pt>
          <cx:pt idx="3">-1.1641532182693482e-13</cx:pt>
          <cx:pt idx="4">499.64400000000001</cx:pt>
          <cx:pt idx="5">-0.066000000000000003</cx:pt>
          <cx:pt idx="6">1314.4200000000001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31051.455999999998</cx:pt>
          <cx:pt idx="1">951.21513050790441</cx:pt>
          <cx:pt idx="2">-4546.8521305079048</cx:pt>
          <cx:pt idx="3">4.6566128730773927e-13</cx:pt>
          <cx:pt idx="4">967.62199999999996</cx:pt>
          <cx:pt idx="5">-0.79800000000000004</cx:pt>
          <cx:pt idx="6">28422.643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4518.5079999999998</cx:pt>
          <cx:pt idx="1">127.23470663039411</cx:pt>
          <cx:pt idx="2">-1017.4607066303938</cx:pt>
          <cx:pt idx="3">-2.3283064365386963e-13</cx:pt>
          <cx:pt idx="4">495.005</cx:pt>
          <cx:pt idx="5">-0.010999999999999999</cx:pt>
          <cx:pt idx="6">4123.2759999999998</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31051.455999999998</cx:pt>
          <cx:pt idx="1">951.21513050790441</cx:pt>
          <cx:pt idx="2">-4546.8521305079048</cx:pt>
          <cx:pt idx="3">4.6566128730773927e-13</cx:pt>
          <cx:pt idx="4">967.62199999999996</cx:pt>
          <cx:pt idx="5">-0.79800000000000004</cx:pt>
          <cx:pt idx="6">28422.643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9193.1319999999996</cx:pt>
          <cx:pt idx="1">107.70264281512709</cx:pt>
          <cx:pt idx="2">-2162.9526428151271</cx:pt>
          <cx:pt idx="3">0</cx:pt>
          <cx:pt idx="4">352.06200000000001</cx:pt>
          <cx:pt idx="5">-0.025999999999999999</cx:pt>
          <cx:pt idx="6">7489.9179999999997</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31051.455999999998</cx:pt>
          <cx:pt idx="1">951.21513050790441</cx:pt>
          <cx:pt idx="2">-4546.8521305079048</cx:pt>
          <cx:pt idx="3">4.6566128730773927e-13</cx:pt>
          <cx:pt idx="4">967.62199999999996</cx:pt>
          <cx:pt idx="5">-0.79800000000000004</cx:pt>
          <cx:pt idx="6">28422.643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457.24099999999999</cx:pt>
          <cx:pt idx="1">-2.1389383858459943</cx:pt>
          <cx:pt idx="2">-368.913061614154</cx:pt>
          <cx:pt idx="3">0</cx:pt>
          <cx:pt idx="4">0</cx:pt>
          <cx:pt idx="5">-0.17699999999999999</cx:pt>
          <cx:pt idx="6">86.012</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31051.455999999998</cx:pt>
          <cx:pt idx="1">951.21513050790441</cx:pt>
          <cx:pt idx="2">-4546.8521305079048</cx:pt>
          <cx:pt idx="3">4.6566128730773927e-13</cx:pt>
          <cx:pt idx="4">967.62199999999996</cx:pt>
          <cx:pt idx="5">-0.79800000000000004</cx:pt>
          <cx:pt idx="6">28422.643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8092.5690000000004</cx:pt>
          <cx:pt idx="1">29.046991813275071</cx:pt>
          <cx:pt idx="2">188.11700818672509</cx:pt>
          <cx:pt idx="3">-1.4551915228366852e-13</cx:pt>
          <cx:pt idx="4">0</cx:pt>
          <cx:pt idx="5">0</cx:pt>
          <cx:pt idx="6">8309.7330000000002</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4543.2259999999997</cx:pt>
          <cx:pt idx="1">-15.122490175004367</cx:pt>
          <cx:pt idx="2">-147.25950982499546</cx:pt>
          <cx:pt idx="3">-1.4551915228366852e-13</cx:pt>
          <cx:pt idx="4">0</cx:pt>
          <cx:pt idx="5">0</cx:pt>
          <cx:pt idx="6">4380.8440000000001</cx:pt>
        </cx:lvl>
      </cx:numDim>
    </cx:data>
  </cx:chartData>
  <cx:chart>
    <cx:title pos="t" align="ctr" overlay="0">
      <cx:tx>
        <cx:txData>
          <cx:v>Universal Razor</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5278.1189999999997</cx:pt>
          <cx:pt idx="1">-95.237537638856168</cx:pt>
          <cx:pt idx="2">-1982.2834623611436</cx:pt>
          <cx:pt idx="3">-2.3283064365386963e-13</cx:pt>
          <cx:pt idx="4">0</cx:pt>
          <cx:pt idx="5">-0.029999999999999999</cx:pt>
          <cx:pt idx="6">3200.5680000000002</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8411.2749999999996</cx:pt>
          <cx:pt idx="1">37.496315499186885</cx:pt>
          <cx:pt idx="2">2110.5716845008128</cx:pt>
          <cx:pt idx="3">0</cx:pt>
          <cx:pt idx="4">198.834</cx:pt>
          <cx:pt idx="5">0</cx:pt>
          <cx:pt idx="6">10758.177</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58840.936000000002</cx:pt>
          <cx:pt idx="1">544.57179390749286</cx:pt>
          <cx:pt idx="2">-4818.7847939074945</cx:pt>
          <cx:pt idx="3">1.8626451492309571e-12</cx:pt>
          <cx:pt idx="4">7152.9059999999999</cx:pt>
          <cx:pt idx="5">-0.0070000000000000001</cx:pt>
          <cx:pt idx="6">61719.622000000003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1100.1659999999999</cx:pt>
          <cx:pt idx="1">-275.96342498566383</cx:pt>
          <cx:pt idx="2">953.03442498566392</cx:pt>
          <cx:pt idx="3">-1.1641532182693482e-13</cx:pt>
          <cx:pt idx="4">0</cx:pt>
          <cx:pt idx="5">0</cx:pt>
          <cx:pt idx="6">1777.2370000000001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58840.936000000002</cx:pt>
          <cx:pt idx="1">544.57179390749286</cx:pt>
          <cx:pt idx="2">-4818.7847939074945</cx:pt>
          <cx:pt idx="3">1.8626451492309571e-12</cx:pt>
          <cx:pt idx="4">7152.9059999999999</cx:pt>
          <cx:pt idx="5">-0.0070000000000000001</cx:pt>
          <cx:pt idx="6">61719.622000000003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5748.0889999999999</cx:pt>
          <cx:pt idx="1">-265.66986221545574</cx:pt>
          <cx:pt idx="2">-1822.1011377845437</cx:pt>
          <cx:pt idx="3">-4.6566128730773927e-13</cx:pt>
          <cx:pt idx="4">1799.9300000000001</cx:pt>
          <cx:pt idx="5">0</cx:pt>
          <cx:pt idx="6">5460.2479999999996</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58840.936000000002</cx:pt>
          <cx:pt idx="1">544.57179390749286</cx:pt>
          <cx:pt idx="2">-4818.7847939074945</cx:pt>
          <cx:pt idx="3">1.8626451492309571e-12</cx:pt>
          <cx:pt idx="4">7152.9059999999999</cx:pt>
          <cx:pt idx="5">-0.0070000000000000001</cx:pt>
          <cx:pt idx="6">61719.622000000003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27398.261999999999</cx:pt>
          <cx:pt idx="1">-14.779810645614523</cx:pt>
          <cx:pt idx="2">-484.55818935438549</cx:pt>
          <cx:pt idx="3">0</cx:pt>
          <cx:pt idx="4">580.20799999999997</cx:pt>
          <cx:pt idx="5">-0.0040000000000000001</cx:pt>
          <cx:pt idx="6">27479.128000000001</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4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66072.671000000002</cx:pt>
          <cx:pt idx="1">-801.53234571106873</cx:pt>
          <cx:pt idx="2">-1509.2846542889315</cx:pt>
          <cx:pt idx="3">-0.0070000000000000001</cx:pt>
          <cx:pt idx="4">9851.9660000000003</cx:pt>
          <cx:pt idx="5">-0.54400000000000004</cx:pt>
          <cx:pt idx="6">73613.269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4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20967.873</cx:pt>
          <cx:pt idx="1">15.889723004517299</cx:pt>
          <cx:pt idx="2">-4584.3717230045158</cx:pt>
          <cx:pt idx="3">-9.3132257461547854e-13</cx:pt>
          <cx:pt idx="4">1664.952</cx:pt>
          <cx:pt idx="5">-0.043999999999999997</cx:pt>
          <cx:pt idx="6">18064.298999999999</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4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66072.671000000002</cx:pt>
          <cx:pt idx="1">-801.53234571106873</cx:pt>
          <cx:pt idx="2">-1509.2846542889315</cx:pt>
          <cx:pt idx="3">-0.0070000000000000001</cx:pt>
          <cx:pt idx="4">9851.9660000000003</cx:pt>
          <cx:pt idx="5">-0.54400000000000004</cx:pt>
          <cx:pt idx="6">73613.269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4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28869.093000000001</cx:pt>
          <cx:pt idx="1">85.115800407478233</cx:pt>
          <cx:pt idx="2">-7117.996800407479</cx:pt>
          <cx:pt idx="3">699.66499999999996</cx:pt>
          <cx:pt idx="4">3096.0940000000001</cx:pt>
          <cx:pt idx="5">-0.036999999999999998</cx:pt>
          <cx:pt idx="6">25631.934000000001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14811.380999999999</cx:pt>
          <cx:pt idx="1">-869.21467998452829</cx:pt>
          <cx:pt idx="2">3159.5076799845297</cx:pt>
          <cx:pt idx="3">-9.3132257461547854e-13</cx:pt>
          <cx:pt idx="4">1889.6410000000001</cx:pt>
          <cx:pt idx="5">-4.0990000000000002</cx:pt>
          <cx:pt idx="6">18987.216</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5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66072.671000000002</cx:pt>
          <cx:pt idx="1">-801.53234571106873</cx:pt>
          <cx:pt idx="2">-1509.2846542889315</cx:pt>
          <cx:pt idx="3">-0.0070000000000000001</cx:pt>
          <cx:pt idx="4">9851.9660000000003</cx:pt>
          <cx:pt idx="5">-0.54400000000000004</cx:pt>
          <cx:pt idx="6">73613.269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5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41.786999999999999</cx:pt>
          <cx:pt idx="1">2.4142029937184315</cx:pt>
          <cx:pt idx="2">-35.124202993718427</cx:pt>
          <cx:pt idx="3">-3.637978807091713e-15</cx:pt>
          <cx:pt idx="4">0</cx:pt>
          <cx:pt idx="5">-0.002</cx:pt>
          <cx:pt idx="6">9.0749999999999993</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5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66072.671000000002</cx:pt>
          <cx:pt idx="1">-801.53234571106873</cx:pt>
          <cx:pt idx="2">-1509.2846542889315</cx:pt>
          <cx:pt idx="3">-0.0070000000000000001</cx:pt>
          <cx:pt idx="4">9851.9660000000003</cx:pt>
          <cx:pt idx="5">-0.54400000000000004</cx:pt>
          <cx:pt idx="6">73613.269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5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676.57799999999997</cx:pt>
          <cx:pt idx="1">-9.6123884416894168</cx:pt>
          <cx:pt idx="2">-19.17661155831053</cx:pt>
          <cx:pt idx="3">-5.8207660913467408e-14</cx:pt>
          <cx:pt idx="4">471.08499999999998</cx:pt>
          <cx:pt idx="5">0</cx:pt>
          <cx:pt idx="6">1118.874</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5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7617.067</cx:pt>
          <cx:pt idx="1">37.438194644831974</cx:pt>
          <cx:pt idx="2">1964.6828053551683</cx:pt>
          <cx:pt idx="3">0</cx:pt>
          <cx:pt idx="4">198.834</cx:pt>
          <cx:pt idx="5">0</cx:pt>
          <cx:pt idx="6">9818.0220000000008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5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38.453000000000003</cx:pt>
          <cx:pt idx="1">-13.054293503373069</cx:pt>
          <cx:pt idx="2">99.851293503373071</cx:pt>
          <cx:pt idx="3">0</cx:pt>
          <cx:pt idx="4">28.524000000000001</cx:pt>
          <cx:pt idx="5">0</cx:pt>
          <cx:pt idx="6">153.774</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5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7617.067</cx:pt>
          <cx:pt idx="1">37.438194644831974</cx:pt>
          <cx:pt idx="2">1964.6828053551683</cx:pt>
          <cx:pt idx="3">0</cx:pt>
          <cx:pt idx="4">198.834</cx:pt>
          <cx:pt idx="5">0</cx:pt>
          <cx:pt idx="6">9818.0220000000008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5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19.834</cx:pt>
          <cx:pt idx="1">1.4464235019078004</cx:pt>
          <cx:pt idx="2">9.9545764980921998</cx:pt>
          <cx:pt idx="3">0</cx:pt>
          <cx:pt idx="4">0</cx:pt>
          <cx:pt idx="5">-0.029000000000000001</cx:pt>
          <cx:pt idx="6">31.206</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5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7617.067</cx:pt>
          <cx:pt idx="1">37.438194644831974</cx:pt>
          <cx:pt idx="2">1964.6828053551683</cx:pt>
          <cx:pt idx="3">0</cx:pt>
          <cx:pt idx="4">198.834</cx:pt>
          <cx:pt idx="5">0</cx:pt>
          <cx:pt idx="6">9818.0220000000008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5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1180.4960000000001</cx:pt>
          <cx:pt idx="1">-60.095026508720153</cx:pt>
          <cx:pt idx="2">2402.1450265087205</cx:pt>
          <cx:pt idx="3">-4.6566128730773927e-13</cx:pt>
          <cx:pt idx="4">1576.6890000000001</cx:pt>
          <cx:pt idx="5">0</cx:pt>
          <cx:pt idx="6">5099.2349999999997</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40388.857000000004</cx:pt>
          <cx:pt idx="1">-36.548501707354021</cx:pt>
          <cx:pt idx="2">2141.5875017073549</cx:pt>
          <cx:pt idx="3">-9.3132257461547854e-13</cx:pt>
          <cx:pt idx="4">1187.8800000000001</cx:pt>
          <cx:pt idx="5">-168.36699999999999</cx:pt>
          <cx:pt idx="6">43513.409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6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38520.574999999997</cx:pt>
          <cx:pt idx="1">-43.494681561405784</cx:pt>
          <cx:pt idx="2">2494.9286815614059</cx:pt>
          <cx:pt idx="3">0</cx:pt>
          <cx:pt idx="4">950.95399999999995</cx:pt>
          <cx:pt idx="5">-168.36699999999999</cx:pt>
          <cx:pt idx="6">41754.595999999998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6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5789.866</cx:pt>
          <cx:pt idx="1">85.492453867025574</cx:pt>
          <cx:pt idx="2">809.30654613297474</cx:pt>
          <cx:pt idx="3">-3.4924596548080445e-13</cx:pt>
          <cx:pt idx="4">25.167999999999999</cx:pt>
          <cx:pt idx="5">0</cx:pt>
          <cx:pt idx="6">6709.8329999999996</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6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38520.574999999997</cx:pt>
          <cx:pt idx="1">-43.494681561405784</cx:pt>
          <cx:pt idx="2">2494.9286815614059</cx:pt>
          <cx:pt idx="3">0</cx:pt>
          <cx:pt idx="4">950.95399999999995</cx:pt>
          <cx:pt idx="5">-168.36699999999999</cx:pt>
          <cx:pt idx="6">41754.595999999998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6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5566.5649999999996</cx:pt>
          <cx:pt idx="1">-668.02384648710108</cx:pt>
          <cx:pt idx="2">543.68084648710112</cx:pt>
          <cx:pt idx="3">-1.1641532182693482e-13</cx:pt>
          <cx:pt idx="4">21.391999999999999</cx:pt>
          <cx:pt idx="5">-4.0990000000000002</cx:pt>
          <cx:pt idx="6">5459.5150000000003</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6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38520.574999999997</cx:pt>
          <cx:pt idx="1">-43.494681561405784</cx:pt>
          <cx:pt idx="2">2494.9286815614059</cx:pt>
          <cx:pt idx="3">0</cx:pt>
          <cx:pt idx="4">950.95399999999995</cx:pt>
          <cx:pt idx="5">-168.36699999999999</cx:pt>
          <cx:pt idx="6">41754.595999999998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6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57.621000000000002</cx:pt>
          <cx:pt idx="1">1.2023444042152951</cx:pt>
          <cx:pt idx="2">-37.517344404215301</cx:pt>
          <cx:pt idx="3">0</cx:pt>
          <cx:pt idx="4">0</cx:pt>
          <cx:pt idx="5">0</cx:pt>
          <cx:pt idx="6">21.306000000000001</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6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38520.574999999997</cx:pt>
          <cx:pt idx="1">-43.494681561405784</cx:pt>
          <cx:pt idx="2">2494.9286815614059</cx:pt>
          <cx:pt idx="3">0</cx:pt>
          <cx:pt idx="4">950.95399999999995</cx:pt>
          <cx:pt idx="5">-168.36699999999999</cx:pt>
          <cx:pt idx="6">41754.595999999998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6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cx:pt>
          <cx:pt idx="1">0</cx:pt>
          <cx:pt idx="2">0</cx:pt>
          <cx:pt idx="3">0</cx:pt>
          <cx:pt idx="4">324.12099999999998</cx:pt>
          <cx:pt idx="5">0</cx:pt>
          <cx:pt idx="6">324.12099999999998</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6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917.97900000000004</cx:pt>
          <cx:pt idx="1">25.576708187272207</cx:pt>
          <cx:pt idx="2">-69.602708187272228</cx:pt>
          <cx:pt idx="3">2.9103830456733704e-14</cx:pt>
          <cx:pt idx="4">5.0170000000000003</cx:pt>
          <cx:pt idx="5">0</cx:pt>
          <cx:pt idx="6">878.97000000000003</cx:pt>
        </cx:lvl>
      </cx:numDim>
    </cx:data>
  </cx:chartData>
  <cx:chart>
    <cx:title pos="t" align="ctr" overlay="0">
      <cx:tx>
        <cx:txData>
          <cx:v>Universal Razor</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6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2581.7640000000001</cx:pt>
          <cx:pt idx="1">55.544610855428388</cx:pt>
          <cx:pt idx="2">-813.90261085542829</cx:pt>
          <cx:pt idx="3">-1.1641532182693482e-13</cx:pt>
          <cx:pt idx="4">126.907</cx:pt>
          <cx:pt idx="5">0</cx:pt>
          <cx:pt idx="6">1950.3130000000001</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2581.7640000000001</cx:pt>
          <cx:pt idx="1">55.544610855428388</cx:pt>
          <cx:pt idx="2">-813.90261085542829</cx:pt>
          <cx:pt idx="3">-1.1641532182693482e-13</cx:pt>
          <cx:pt idx="4">451.02800000000002</cx:pt>
          <cx:pt idx="5">0</cx:pt>
          <cx:pt idx="6">2274.4340000000002</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7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917.97900000000004</cx:pt>
          <cx:pt idx="1">25.576708187272207</cx:pt>
          <cx:pt idx="2">-69.602708187272228</cx:pt>
          <cx:pt idx="3">2.9103830456733704e-14</cx:pt>
          <cx:pt idx="4">5.0170000000000003</cx:pt>
          <cx:pt idx="5">0</cx:pt>
          <cx:pt idx="6">878.97000000000003</cx:pt>
        </cx:lvl>
      </cx:numDim>
    </cx:data>
  </cx:chartData>
  <cx:chart>
    <cx:title pos="t" align="ctr" overlay="0">
      <cx:tx>
        <cx:txData>
          <cx:v>Universal Razor</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7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1684.3720000000001</cx:pt>
          <cx:pt idx="1">158.65081629541945</cx:pt>
          <cx:pt idx="2">-656.81981629541951</cx:pt>
          <cx:pt idx="3">0</cx:pt>
          <cx:pt idx="4">472.56599999999997</cx:pt>
          <cx:pt idx="5">0</cx:pt>
          <cx:pt idx="6">1658.769</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7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14359.790000000001</cx:pt>
          <cx:pt idx="1">-794.75490673905097</cx:pt>
          <cx:pt idx="2">2520.1809067390518</cx:pt>
          <cx:pt idx="3">-9.3132257461547854e-13</cx:pt>
          <cx:pt idx="4">415.51600000000002</cx:pt>
          <cx:pt idx="5">0</cx:pt>
          <cx:pt idx="6">16500.732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7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326.935</cx:pt>
          <cx:pt idx="1">8.3713956105939058</cx:pt>
          <cx:pt idx="2">195.63460438940609</cx:pt>
          <cx:pt idx="3">0</cx:pt>
          <cx:pt idx="4">0</cx:pt>
          <cx:pt idx="5">0</cx:pt>
          <cx:pt idx="6">530.94100000000003</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7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14359.790000000001</cx:pt>
          <cx:pt idx="1">-794.75490673905097</cx:pt>
          <cx:pt idx="2">2520.1809067390518</cx:pt>
          <cx:pt idx="3">-9.3132257461547854e-13</cx:pt>
          <cx:pt idx="4">415.51600000000002</cx:pt>
          <cx:pt idx="5">0</cx:pt>
          <cx:pt idx="6">16500.732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7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5494.741</cx:pt>
          <cx:pt idx="1">244.96845682799434</cx:pt>
          <cx:pt idx="2">-1452.1494568279943</cx:pt>
          <cx:pt idx="3">-2.3283064365386963e-13</cx:pt>
          <cx:pt idx="4">0</cx:pt>
          <cx:pt idx="5">-0.59199999999999997</cx:pt>
          <cx:pt idx="6">4286.9679999999998</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7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14359.790000000001</cx:pt>
          <cx:pt idx="1">-794.75490673905097</cx:pt>
          <cx:pt idx="2">2520.1809067390518</cx:pt>
          <cx:pt idx="3">-9.3132257461547854e-13</cx:pt>
          <cx:pt idx="4">415.51600000000002</cx:pt>
          <cx:pt idx="5">0</cx:pt>
          <cx:pt idx="6">16500.732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7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2533.875</cx:pt>
          <cx:pt idx="1">106.38428156764652</cx:pt>
          <cx:pt idx="2">1786.7857184323536</cx:pt>
          <cx:pt idx="3">0</cx:pt>
          <cx:pt idx="4">568.57500000000005</cx:pt>
          <cx:pt idx="5">0</cx:pt>
          <cx:pt idx="6">4995.6199999999999</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7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31051.455999999998</cx:pt>
          <cx:pt idx="1">951.21513050790441</cx:pt>
          <cx:pt idx="2">-4546.8521305079048</cx:pt>
          <cx:pt idx="3">4.6566128730773927e-13</cx:pt>
          <cx:pt idx="4">967.62199999999996</cx:pt>
          <cx:pt idx="5">-0.79800000000000004</cx:pt>
          <cx:pt idx="6">28422.643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7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4518.5079999999998</cx:pt>
          <cx:pt idx="1">127.23470663039411</cx:pt>
          <cx:pt idx="2">-1017.4607066303938</cx:pt>
          <cx:pt idx="3">-2.3283064365386963e-13</cx:pt>
          <cx:pt idx="4">495.005</cx:pt>
          <cx:pt idx="5">-0.010999999999999999</cx:pt>
          <cx:pt idx="6">4123.2759999999998</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917.97900000000004</cx:pt>
          <cx:pt idx="1">25.576708187272207</cx:pt>
          <cx:pt idx="2">-69.602708187272228</cx:pt>
          <cx:pt idx="3">2.9103830456733704e-14</cx:pt>
          <cx:pt idx="4">5.0170000000000003</cx:pt>
          <cx:pt idx="5">0</cx:pt>
          <cx:pt idx="6">878.97000000000003</cx:pt>
        </cx:lvl>
      </cx:numDim>
    </cx:data>
  </cx:chartData>
  <cx:chart>
    <cx:title pos="t" align="ctr" overlay="0">
      <cx:tx>
        <cx:txData>
          <cx:v>Universal Razor Ind</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 Ind</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8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31051.455999999998</cx:pt>
          <cx:pt idx="1">951.21513050790441</cx:pt>
          <cx:pt idx="2">-4546.8521305079048</cx:pt>
          <cx:pt idx="3">4.6566128730773927e-13</cx:pt>
          <cx:pt idx="4">967.62199999999996</cx:pt>
          <cx:pt idx="5">-0.79800000000000004</cx:pt>
          <cx:pt idx="6">28422.643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8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9193.1319999999996</cx:pt>
          <cx:pt idx="1">107.70264281512709</cx:pt>
          <cx:pt idx="2">-2162.9526428151271</cx:pt>
          <cx:pt idx="3">0</cx:pt>
          <cx:pt idx="4">352.06200000000001</cx:pt>
          <cx:pt idx="5">-0.025999999999999999</cx:pt>
          <cx:pt idx="6">7489.9179999999997</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8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31051.455999999998</cx:pt>
          <cx:pt idx="1">951.21513050790441</cx:pt>
          <cx:pt idx="2">-4546.8521305079048</cx:pt>
          <cx:pt idx="3">4.6566128730773927e-13</cx:pt>
          <cx:pt idx="4">967.62199999999996</cx:pt>
          <cx:pt idx="5">-0.79800000000000004</cx:pt>
          <cx:pt idx="6">28422.643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8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457.24099999999999</cx:pt>
          <cx:pt idx="1">-2.1389383858459943</cx:pt>
          <cx:pt idx="2">-368.913061614154</cx:pt>
          <cx:pt idx="3">0</cx:pt>
          <cx:pt idx="4">0</cx:pt>
          <cx:pt idx="5">-0.17699999999999999</cx:pt>
          <cx:pt idx="6">86.012</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8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31051.455999999998</cx:pt>
          <cx:pt idx="1">951.21513050790441</cx:pt>
          <cx:pt idx="2">-4546.8521305079048</cx:pt>
          <cx:pt idx="3">4.6566128730773927e-13</cx:pt>
          <cx:pt idx="4">967.62199999999996</cx:pt>
          <cx:pt idx="5">-0.79800000000000004</cx:pt>
          <cx:pt idx="6">28422.643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8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1026.9269999999999</cx:pt>
          <cx:pt idx="1">4.1756271558142455</cx:pt>
          <cx:pt idx="2">28.476372844185839</cx:pt>
          <cx:pt idx="3">-8.7311491370201113e-14</cx:pt>
          <cx:pt idx="4">0</cx:pt>
          <cx:pt idx="5">-45.597999999999999</cx:pt>
          <cx:pt idx="6">1013.981</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8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452.03500000000003</cx:pt>
          <cx:pt idx="1">6.151863891393571</cx:pt>
          <cx:pt idx="2">26.064136108606355</cx:pt>
          <cx:pt idx="3">7.2759576141834261e-14</cx:pt>
          <cx:pt idx="4">0</cx:pt>
          <cx:pt idx="5">0</cx:pt>
          <cx:pt idx="6">484.25099999999998</cx:pt>
        </cx:lvl>
      </cx:numDim>
    </cx:data>
  </cx:chartData>
  <cx:chart>
    <cx:title pos="t" align="ctr" overlay="0">
      <cx:tx>
        <cx:txData>
          <cx:v>Evribeauty</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Evribeauty</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00A097"/>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8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677.173</cx:pt>
          <cx:pt idx="1">-11.007428709755121</cx:pt>
          <cx:pt idx="2">-271.12357129024491</cx:pt>
          <cx:pt idx="3">5.8207660913467408e-14</cx:pt>
          <cx:pt idx="4">0</cx:pt>
          <cx:pt idx="5">0</cx:pt>
          <cx:pt idx="6">395.04199999999997</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8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9133.1530000000002</cx:pt>
          <cx:pt idx="1">81.237265550218893</cx:pt>
          <cx:pt idx="2">-872.04326555021851</cx:pt>
          <cx:pt idx="3">-3.4924596548080445e-13</cx:pt>
          <cx:pt idx="4">1051.8679999999999</cx:pt>
          <cx:pt idx="5">0</cx:pt>
          <cx:pt idx="6">9394.2150000000001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8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115.23</cx:pt>
          <cx:pt idx="1">-35.072041306111409</cx:pt>
          <cx:pt idx="2">160.71204130611142</cx:pt>
          <cx:pt idx="3">0</cx:pt>
          <cx:pt idx="4">0</cx:pt>
          <cx:pt idx="5">0</cx:pt>
          <cx:pt idx="6">240.87</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7506.277</cx:pt>
          <cx:pt idx="1">411.97485623400769</cx:pt>
          <cx:pt idx="2">-1913.4848562340076</cx:pt>
          <cx:pt idx="3">-2.3283064365386963e-13</cx:pt>
          <cx:pt idx="4">472.56599999999997</cx:pt>
          <cx:pt idx="5">-0.627</cx:pt>
          <cx:pt idx="6">6476.7060000000001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9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9133.1530000000002</cx:pt>
          <cx:pt idx="1">81.237265550218893</cx:pt>
          <cx:pt idx="2">-872.04326555021851</cx:pt>
          <cx:pt idx="3">-3.4924596548080445e-13</cx:pt>
          <cx:pt idx="4">1051.8679999999999</cx:pt>
          <cx:pt idx="5">0</cx:pt>
          <cx:pt idx="6">9394.2150000000001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9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834.73800000000006</cx:pt>
          <cx:pt idx="1">-32.892926075781205</cx:pt>
          <cx:pt idx="2">-79.685073924218784</cx:pt>
          <cx:pt idx="3">0</cx:pt>
          <cx:pt idx="4">226.55799999999999</cx:pt>
          <cx:pt idx="5">-193.03999999999999</cx:pt>
          <cx:pt idx="6">755.678</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9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9133.1530000000002</cx:pt>
          <cx:pt idx="1">81.237265550218893</cx:pt>
          <cx:pt idx="2">-872.04326555021851</cx:pt>
          <cx:pt idx="3">-3.4924596548080445e-13</cx:pt>
          <cx:pt idx="4">1051.8679999999999</cx:pt>
          <cx:pt idx="5">0</cx:pt>
          <cx:pt idx="6">9394.2150000000001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9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2709.4499999999998</cx:pt>
          <cx:pt idx="1">-2.8082747798148158</cx:pt>
          <cx:pt idx="2">-238.61172522018521</cx:pt>
          <cx:pt idx="3">2.9103830456733704e-14</cx:pt>
          <cx:pt idx="4">31.664999999999999</cx:pt>
          <cx:pt idx="5">0</cx:pt>
          <cx:pt idx="6">2499.6950000000002</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9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7916.241</cx:pt>
          <cx:pt idx="1">-96.637582855943506</cx:pt>
          <cx:pt idx="2">-332.52441714405632</cx:pt>
          <cx:pt idx="3">-2.3283064365386963e-13</cx:pt>
          <cx:pt idx="4">760.44299999999998</cx:pt>
          <cx:pt idx="5">-9.4149999999999991</cx:pt>
          <cx:pt idx="6">8238.107</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9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2701.6619999999998</cx:pt>
          <cx:pt idx="1">6.0592734274279199</cx:pt>
          <cx:pt idx="2">-637.6992734274279</cx:pt>
          <cx:pt idx="3">0</cx:pt>
          <cx:pt idx="4">213.77799999999999</cx:pt>
          <cx:pt idx="5">-59.042000000000002</cx:pt>
          <cx:pt idx="6">2224.7579999999998</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9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7916.241</cx:pt>
          <cx:pt idx="1">-96.637582855943506</cx:pt>
          <cx:pt idx="2">-332.52441714405632</cx:pt>
          <cx:pt idx="3">-2.3283064365386963e-13</cx:pt>
          <cx:pt idx="4">760.44299999999998</cx:pt>
          <cx:pt idx="5">-9.4149999999999991</cx:pt>
          <cx:pt idx="6">8238.107</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9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3530.2289999999998</cx:pt>
          <cx:pt idx="1">-0.82287481715818922</cx:pt>
          <cx:pt idx="2">-693.32212518284189</cx:pt>
          <cx:pt idx="3">1.1641532182693482e-13</cx:pt>
          <cx:pt idx="4">482.91800000000001</cx:pt>
          <cx:pt idx="5">-248.28399999999999</cx:pt>
          <cx:pt idx="6">3070.7179999999998</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9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7916.241</cx:pt>
          <cx:pt idx="1">-96.637582855943506</cx:pt>
          <cx:pt idx="2">-332.52441714405632</cx:pt>
          <cx:pt idx="3">-2.3283064365386963e-13</cx:pt>
          <cx:pt idx="4">760.44299999999998</cx:pt>
          <cx:pt idx="5">-9.4149999999999991</cx:pt>
          <cx:pt idx="6">8238.107</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9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5.3029999999999999</cx:pt>
          <cx:pt idx="1">0.020436650310850468</cx:pt>
          <cx:pt idx="2">-1.9034366503108504</cx:pt>
          <cx:pt idx="3">0</cx:pt>
          <cx:pt idx="4">0</cx:pt>
          <cx:pt idx="5">0</cx:pt>
          <cx:pt idx="6">3.4199999999999999</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28608.617999999999</cx:pt>
          <cx:pt idx="1">824.00847896879691</cx:pt>
          <cx:pt idx="2">-5746.9444789687968</cx:pt>
          <cx:pt idx="3">0</cx:pt>
          <cx:pt idx="4">3213.0770000000002</cx:pt>
          <cx:pt idx="5">-0.873</cx:pt>
          <cx:pt idx="6">26897.885999999999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15745.874</cx:pt>
          <cx:pt idx="1">-667.38261589770809</cx:pt>
          <cx:pt idx="2">2365.5461873262807</cx:pt>
          <cx:pt idx="3">-0.0055714285727590318</cx:pt>
          <cx:pt idx="4">415.51600000000002</cx:pt>
          <cx:pt idx="5">0</cx:pt>
          <cx:pt idx="6">17859.547999999999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0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7916.241</cx:pt>
          <cx:pt idx="1">-96.637582855943506</cx:pt>
          <cx:pt idx="2">-332.52441714405632</cx:pt>
          <cx:pt idx="3">-2.3283064365386963e-13</cx:pt>
          <cx:pt idx="4">760.44299999999998</cx:pt>
          <cx:pt idx="5">-9.4149999999999991</cx:pt>
          <cx:pt idx="6">8238.107</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0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330.73500000000001</cx:pt>
          <cx:pt idx="1">-1.0540731429570005</cx:pt>
          <cx:pt idx="2">108.23207314295703</cx:pt>
          <cx:pt idx="3">-2.9103830456733704e-14</cx:pt>
          <cx:pt idx="4">0</cx:pt>
          <cx:pt idx="5">-0.048000000000000001</cx:pt>
          <cx:pt idx="6">437.86500000000001</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0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289.25799999999998</cx:pt>
          <cx:pt idx="1">-18.734981422197759</cx:pt>
          <cx:pt idx="2">50.589981422197759</cx:pt>
          <cx:pt idx="3">0</cx:pt>
          <cx:pt idx="4">0</cx:pt>
          <cx:pt idx="5">0</cx:pt>
          <cx:pt idx="6">321.113</cx:pt>
        </cx:lvl>
      </cx:numDim>
    </cx:data>
  </cx:chartData>
  <cx:chart>
    <cx:title pos="t" align="ctr" overlay="0">
      <cx:tx>
        <cx:txData>
          <cx:v>Evribeauty</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Evribeauty</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0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231.14099999999999</cx:pt>
          <cx:pt idx="1">-1.9852305868613858</cx:pt>
          <cx:pt idx="2">-62.745769413138625</cx:pt>
          <cx:pt idx="3">7.2759576141834261e-15</cx:pt>
          <cx:pt idx="4">0</cx:pt>
          <cx:pt idx="5">0</cx:pt>
          <cx:pt idx="6">166.41</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0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3261.9299999999998</cx:pt>
          <cx:pt idx="1">38.598717975260591</cx:pt>
          <cx:pt idx="2">-120.45171797526056</cx:pt>
          <cx:pt idx="3">-2.9103830456733704e-14</cx:pt>
          <cx:pt idx="4">222.45099999999999</cx:pt>
          <cx:pt idx="5">0</cx:pt>
          <cx:pt idx="6">3402.5279999999998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0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5.7460000000000004</cx:pt>
          <cx:pt idx="1">-1.5524579560155225</cx:pt>
          <cx:pt idx="2">9.9904579560155238</cx:pt>
          <cx:pt idx="3">0</cx:pt>
          <cx:pt idx="4">0</cx:pt>
          <cx:pt idx="5">0</cx:pt>
          <cx:pt idx="6">14.183999999999999</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0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3261.9299999999998</cx:pt>
          <cx:pt idx="1">38.598717975260591</cx:pt>
          <cx:pt idx="2">-120.45171797526056</cx:pt>
          <cx:pt idx="3">-2.9103830456733704e-14</cx:pt>
          <cx:pt idx="4">222.45099999999999</cx:pt>
          <cx:pt idx="5">0</cx:pt>
          <cx:pt idx="6">3402.5279999999998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0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294.988</cx:pt>
          <cx:pt idx="1">-19.727674572589915</cx:pt>
          <cx:pt idx="2">5.8086745725899238</cx:pt>
          <cx:pt idx="3">-7.2759576141834261e-15</cx:pt>
          <cx:pt idx="4">50.270000000000003</cx:pt>
          <cx:pt idx="5">-20.794</cx:pt>
          <cx:pt idx="6">310.54500000000002</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0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3261.9299999999998</cx:pt>
          <cx:pt idx="1">38.598717975260591</cx:pt>
          <cx:pt idx="2">-120.45171797526056</cx:pt>
          <cx:pt idx="3">-2.9103830456733704e-14</cx:pt>
          <cx:pt idx="4">222.45099999999999</cx:pt>
          <cx:pt idx="5">0</cx:pt>
          <cx:pt idx="6">3402.5279999999998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0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1081.5889999999999</cx:pt>
          <cx:pt idx="1">1.6589381714341038</cx:pt>
          <cx:pt idx="2">-11.994938171434159</cx:pt>
          <cx:pt idx="3">5.4569682106375692e-14</cx:pt>
          <cx:pt idx="4">0.033000000000000002</cx:pt>
          <cx:pt idx="5">0</cx:pt>
          <cx:pt idx="6">1071.2860000000001</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18520.577000000001</cx:pt>
          <cx:pt idx="1">356.48901187936059</cx:pt>
          <cx:pt idx="2">-3019.5570118793603</cx:pt>
          <cx:pt idx="3">-4.6566128730773927e-13</cx:pt>
          <cx:pt idx="4">2289.4830000000002</cx:pt>
          <cx:pt idx="5">-0.246</cx:pt>
          <cx:pt idx="6">18146.745999999999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2528.549</cx:pt>
          <cx:pt idx="1">-15.977578861080179</cx:pt>
          <cx:pt idx="2">105.60057886108004</cx:pt>
          <cx:pt idx="3">0.0040000000001455191</cx:pt>
          <cx:pt idx="4">86.927999999999997</cx:pt>
          <cx:pt idx="5">-7.8369999999999997</cx:pt>
          <cx:pt idx="6">2697.2669999999998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1095.1279999999999</cx:pt>
          <cx:pt idx="1">5.9248992656293513</cx:pt>
          <cx:pt idx="2">-188.79089926562938</cx:pt>
          <cx:pt idx="3">2.9103830456733704e-14</cx:pt>
          <cx:pt idx="4">45.651000000000003</cx:pt>
          <cx:pt idx="5">-70.817999999999998</cx:pt>
          <cx:pt idx="6">887.09500000000003</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2528.549</cx:pt>
          <cx:pt idx="1">-15.977578861080179</cx:pt>
          <cx:pt idx="2">105.60057886108004</cx:pt>
          <cx:pt idx="3">0.0040000000001455191</cx:pt>
          <cx:pt idx="4">86.927999999999997</cx:pt>
          <cx:pt idx="5">-7.8369999999999997</cx:pt>
          <cx:pt idx="6">2697.2669999999998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1207.732</cx:pt>
          <cx:pt idx="1">6.5270779792521303</cx:pt>
          <cx:pt idx="2">-164.21007797925219</cx:pt>
          <cx:pt idx="3">5.8207660913467408e-14</cx:pt>
          <cx:pt idx="4">48.616</cx:pt>
          <cx:pt idx="5">-86.262</cx:pt>
          <cx:pt idx="6">1012.403</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2528.549</cx:pt>
          <cx:pt idx="1">-15.977578861080179</cx:pt>
          <cx:pt idx="2">105.60057886108004</cx:pt>
          <cx:pt idx="3">0.0040000000001455191</cx:pt>
          <cx:pt idx="4">86.927999999999997</cx:pt>
          <cx:pt idx="5">-7.8369999999999997</cx:pt>
          <cx:pt idx="6">2697.2669999999998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2.262</cx:pt>
          <cx:pt idx="1">0.0098178413346952705</cx:pt>
          <cx:pt idx="2">-2.2188178413346948</cx:pt>
          <cx:pt idx="3">-4.5474735088646413e-16</cx:pt>
          <cx:pt idx="4">0</cx:pt>
          <cx:pt idx="5">0</cx:pt>
          <cx:pt idx="6">0.052999999999999999</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2528.549</cx:pt>
          <cx:pt idx="1">-15.977578861080179</cx:pt>
          <cx:pt idx="2">105.60057886108004</cx:pt>
          <cx:pt idx="3">0.0040000000001455191</cx:pt>
          <cx:pt idx="4">86.927999999999997</cx:pt>
          <cx:pt idx="5">-7.8369999999999997</cx:pt>
          <cx:pt idx="6">2697.2669999999998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6734.9070000000002</cx:pt>
          <cx:pt idx="1">27.421540408163747</cx:pt>
          <cx:pt idx="2">95.558459591836083</cx:pt>
          <cx:pt idx="3">1.7462298274040223e-13</cx:pt>
          <cx:pt idx="4">0</cx:pt>
          <cx:pt idx="5">0</cx:pt>
          <cx:pt idx="6">6857.8869999999997</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3809.9859999999999</cx:pt>
          <cx:pt idx="1">-12.836015261640878</cx:pt>
          <cx:pt idx="2">-95.337984738359026</cx:pt>
          <cx:pt idx="3">-1.0186340659856796e-13</cx:pt>
          <cx:pt idx="4">0</cx:pt>
          <cx:pt idx="5">0</cx:pt>
          <cx:pt idx="6">3701.8119999999999</cx:pt>
        </cx:lvl>
      </cx:numDim>
    </cx:data>
  </cx:chartData>
  <cx:chart>
    <cx:title pos="t" align="ctr" overlay="0">
      <cx:tx>
        <cx:txData>
          <cx:v>Universal Razor</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4369.8050000000003</cx:pt>
          <cx:pt idx="1">-82.167130963316367</cx:pt>
          <cx:pt idx="2">-1648.4918690366835</cx:pt>
          <cx:pt idx="3">0</cx:pt>
          <cx:pt idx="4">0</cx:pt>
          <cx:pt idx="5">-0.029999999999999999</cx:pt>
          <cx:pt idx="6">2639.116</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31697.608</cx:pt>
          <cx:pt idx="1">950.82757495428098</cx:pt>
          <cx:pt idx="2">-5192.1205749542814</cx:pt>
          <cx:pt idx="3">9.3132257461547854e-13</cx:pt>
          <cx:pt idx="4">967.62199999999996</cx:pt>
          <cx:pt idx="5">-0.79800000000000004</cx:pt>
          <cx:pt idx="6">28423.138999999999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46445.853000000003</cx:pt>
          <cx:pt idx="1">432.62561648324254</cx:pt>
          <cx:pt idx="2">-3834.1796164832449</cx:pt>
          <cx:pt idx="3">2.3283064365386963e-12</cx:pt>
          <cx:pt idx="4">5878.5870000000004</cx:pt>
          <cx:pt idx="5">-0.0070000000000000001</cx:pt>
          <cx:pt idx="6">48922.879000000001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979.19000000000005</cx:pt>
          <cx:pt idx="1">-239.09362788810373</cx:pt>
          <cx:pt idx="2">782.08662788810386</cx:pt>
          <cx:pt idx="3">-1.1641532182693482e-13</cx:pt>
          <cx:pt idx="4">0</cx:pt>
          <cx:pt idx="5">0</cx:pt>
          <cx:pt idx="6">1522.183</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46445.853000000003</cx:pt>
          <cx:pt idx="1">432.62561648324254</cx:pt>
          <cx:pt idx="2">-3834.1796164832449</cx:pt>
          <cx:pt idx="3">2.3283064365386963e-12</cx:pt>
          <cx:pt idx="4">5878.5870000000004</cx:pt>
          <cx:pt idx="5">-0.0070000000000000001</cx:pt>
          <cx:pt idx="6">48922.879000000001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4618.3630000000003</cx:pt>
          <cx:pt idx="1">-213.00903173637641</cx:pt>
          <cx:pt idx="2">-1534.4309682636235</cx:pt>
          <cx:pt idx="3">0</cx:pt>
          <cx:pt idx="4">1523.1020000000001</cx:pt>
          <cx:pt idx="5">0</cx:pt>
          <cx:pt idx="6">4394.0249999999996</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46445.853000000003</cx:pt>
          <cx:pt idx="1">432.62561648324254</cx:pt>
          <cx:pt idx="2">-3834.1796164832449</cx:pt>
          <cx:pt idx="3">2.3283064365386963e-12</cx:pt>
          <cx:pt idx="4">5878.5870000000004</cx:pt>
          <cx:pt idx="5">-0.0070000000000000001</cx:pt>
          <cx:pt idx="6">48922.879000000001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23607.223000000002</cx:pt>
          <cx:pt idx="1">-13.754429757036363</cx:pt>
          <cx:pt idx="2">-233.84057024296339</cx:pt>
          <cx:pt idx="3">-2.3283064365386963e-13</cx:pt>
          <cx:pt idx="4">548.52300000000002</cx:pt>
          <cx:pt idx="5">-0.0040000000000000001</cx:pt>
          <cx:pt idx="6">23908.147000000001</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55627.881000000001</cx:pt>
          <cx:pt idx="1">-719.98980552979003</cx:pt>
          <cx:pt idx="2">-1234.5191944702121</cx:pt>
          <cx:pt idx="3">-0.0069999999981373547</cx:pt>
          <cx:pt idx="4">9004.9230000000007</cx:pt>
          <cx:pt idx="5">-0.39300000000000002</cx:pt>
          <cx:pt idx="6">62677.894999999997</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17171.082999999999</cx:pt>
          <cx:pt idx="1">3.9686643966939092</cx:pt>
          <cx:pt idx="2">-3628.0846643966938</cx:pt>
          <cx:pt idx="3">0</cx:pt>
          <cx:pt idx="4">1405.5229999999999</cx:pt>
          <cx:pt idx="5">-0.043999999999999997</cx:pt>
          <cx:pt idx="6">14952.446</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55627.881000000001</cx:pt>
          <cx:pt idx="1">-719.98980552979003</cx:pt>
          <cx:pt idx="2">-1234.5191944702121</cx:pt>
          <cx:pt idx="3">-0.0069999999981373547</cx:pt>
          <cx:pt idx="4">9004.9230000000007</cx:pt>
          <cx:pt idx="5">-0.39300000000000002</cx:pt>
          <cx:pt idx="6">62677.894999999997</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24131.132000000001</cx:pt>
          <cx:pt idx="1">58.803971630139451</cx:pt>
          <cx:pt idx="2">-6017.16997163014</cx:pt>
          <cx:pt idx="3">640.24700000000098</cx:pt>
          <cx:pt idx="4">2735.8229999999999</cx:pt>
          <cx:pt idx="5">-0.023</cx:pt>
          <cx:pt idx="6">21548.812999999998</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1026.9269999999999</cx:pt>
          <cx:pt idx="1">4.1756271558142455</cx:pt>
          <cx:pt idx="2">28.476372844185839</cx:pt>
          <cx:pt idx="3">-8.7311491370201113e-14</cx:pt>
          <cx:pt idx="4">0</cx:pt>
          <cx:pt idx="5">-45.597999999999999</cx:pt>
          <cx:pt idx="6">1013.981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55627.881000000001</cx:pt>
          <cx:pt idx="1">-719.98980552979003</cx:pt>
          <cx:pt idx="2">-1234.5191944702121</cx:pt>
          <cx:pt idx="3">-0.0069999999981373547</cx:pt>
          <cx:pt idx="4">9004.9230000000007</cx:pt>
          <cx:pt idx="5">-0.39300000000000002</cx:pt>
          <cx:pt idx="6">62677.894999999997</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34.222000000000001</cx:pt>
          <cx:pt idx="1">1.639851540258237</cx:pt>
          <cx:pt idx="2">-30.257851540258233</cx:pt>
          <cx:pt idx="3">-3.637978807091713e-15</cx:pt>
          <cx:pt idx="4">0</cx:pt>
          <cx:pt idx="5">-0.002</cx:pt>
          <cx:pt idx="6">5.6020000000000003</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55627.881000000001</cx:pt>
          <cx:pt idx="1">-719.98980552979003</cx:pt>
          <cx:pt idx="2">-1234.5191944702121</cx:pt>
          <cx:pt idx="3">-0.0069999999981373547</cx:pt>
          <cx:pt idx="4">9004.9230000000007</cx:pt>
          <cx:pt idx="5">-0.39300000000000002</cx:pt>
          <cx:pt idx="6">62677.894999999997</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cx:pt>
          <cx:pt idx="1">0</cx:pt>
          <cx:pt idx="2">0</cx:pt>
          <cx:pt idx="3">0</cx:pt>
          <cx:pt idx="4">21.388000000000002</cx:pt>
          <cx:pt idx="5">0</cx:pt>
          <cx:pt idx="6">21.388000000000002</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2164.6729999999998</cx:pt>
          <cx:pt idx="1">99.76466355257773</cx:pt>
          <cx:pt idx="2">416.87233644742224</cx:pt>
          <cx:pt idx="3">0</cx:pt>
          <cx:pt idx="4">128.71199999999999</cx:pt>
          <cx:pt idx="5">-29.896999999999998</cx:pt>
          <cx:pt idx="6">2780.125</cx:pt>
        </cx:lvl>
      </cx:numDim>
    </cx:data>
  </cx:chartData>
  <cx:chart>
    <cx:title pos="t" align="ctr" overlay="0">
      <cx:tx>
        <cx:txData>
          <cx:v>Bic Soleil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Soleil</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50.741</cx:pt>
          <cx:pt idx="1">6.1074487955528101</cx:pt>
          <cx:pt idx="2">-39.696448795552811</cx:pt>
          <cx:pt idx="3">0</cx:pt>
          <cx:pt idx="4">0</cx:pt>
          <cx:pt idx="5">0</cx:pt>
          <cx:pt idx="6">17.152000000000001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2164.6729999999998</cx:pt>
          <cx:pt idx="1">99.76466355257773</cx:pt>
          <cx:pt idx="2">416.87233644742224</cx:pt>
          <cx:pt idx="3">0</cx:pt>
          <cx:pt idx="4">128.71199999999999</cx:pt>
          <cx:pt idx="5">-29.896999999999998</cx:pt>
          <cx:pt idx="6">2780.125</cx:pt>
        </cx:lvl>
      </cx:numDim>
    </cx:data>
  </cx:chartData>
  <cx:chart>
    <cx:title pos="t" align="ctr" overlay="0">
      <cx:tx>
        <cx:txData>
          <cx:v>Bic Soleil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Soleil</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58.843000000000004</cx:pt>
          <cx:pt idx="1">2.2808111763875281</cx:pt>
          <cx:pt idx="2">7.122188823612472</cx:pt>
          <cx:pt idx="3">0</cx:pt>
          <cx:pt idx="4">5.6310000000000002</cx:pt>
          <cx:pt idx="5">0</cx:pt>
          <cx:pt idx="6">73.876999999999995</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2164.6729999999998</cx:pt>
          <cx:pt idx="1">99.76466355257773</cx:pt>
          <cx:pt idx="2">416.87233644742224</cx:pt>
          <cx:pt idx="3">0</cx:pt>
          <cx:pt idx="4">128.71199999999999</cx:pt>
          <cx:pt idx="5">-29.896999999999998</cx:pt>
          <cx:pt idx="6">2780.125</cx:pt>
        </cx:lvl>
      </cx:numDim>
    </cx:data>
  </cx:chartData>
  <cx:chart>
    <cx:title pos="t" align="ctr" overlay="0">
      <cx:tx>
        <cx:txData>
          <cx:v>Bic Soleil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Soleil</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413.49000000000001</cx:pt>
          <cx:pt idx="1">-18.166002182655387</cx:pt>
          <cx:pt idx="2">-151.46999781734462</cx:pt>
          <cx:pt idx="3">0</cx:pt>
          <cx:pt idx="4">86.495999999999995</cx:pt>
          <cx:pt idx="5">-99.689999999999998</cx:pt>
          <cx:pt idx="6">230.66</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452.03500000000003</cx:pt>
          <cx:pt idx="1">6.151863891393571</cx:pt>
          <cx:pt idx="2">26.064136108606355</cx:pt>
          <cx:pt idx="3">7.2759576141834261e-14</cx:pt>
          <cx:pt idx="4">0</cx:pt>
          <cx:pt idx="5">0</cx:pt>
          <cx:pt idx="6">484.25099999999998</cx:pt>
        </cx:lvl>
      </cx:numDim>
    </cx:data>
  </cx:chartData>
  <cx:chart>
    <cx:title pos="t" align="ctr" overlay="0">
      <cx:tx>
        <cx:txData>
          <cx:v>Deflect O Corp</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Deflect O Corp</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00A097"/>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6821.2650000000003</cx:pt>
          <cx:pt idx="1">-334.62480742004601</cx:pt>
          <cx:pt idx="2">900.53080742004636</cx:pt>
          <cx:pt idx="3">-2.3283064365386963e-13</cx:pt>
          <cx:pt idx="4">364.22199999999998</cx:pt>
          <cx:pt idx="5">-21.562000000000001</cx:pt>
          <cx:pt idx="6">7729.8310000000001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593.85299999999995</cx:pt>
          <cx:pt idx="1">6.3398887371727577</cx:pt>
          <cx:pt idx="2">-15.007888737172769</cx:pt>
          <cx:pt idx="3">1.0913936421275139e-14</cx:pt>
          <cx:pt idx="4">0</cx:pt>
          <cx:pt idx="5">0</cx:pt>
          <cx:pt idx="6">585.18499999999995</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6821.2650000000003</cx:pt>
          <cx:pt idx="1">-334.62480742004601</cx:pt>
          <cx:pt idx="2">900.53080742004636</cx:pt>
          <cx:pt idx="3">-2.3283064365386963e-13</cx:pt>
          <cx:pt idx="4">364.22199999999998</cx:pt>
          <cx:pt idx="5">-21.562000000000001</cx:pt>
          <cx:pt idx="6">7729.8310000000001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8782.6119999999992</cx:pt>
          <cx:pt idx="1">-789.03066028956005</cx:pt>
          <cx:pt idx="2">788.03966028956052</cx:pt>
          <cx:pt idx="3">-4.6566128730773927e-13</cx:pt>
          <cx:pt idx="4">341.279</cx:pt>
          <cx:pt idx="5">-11.544</cx:pt>
          <cx:pt idx="6">9111.3559999999998</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6821.2650000000003</cx:pt>
          <cx:pt idx="1">-334.62480742004601</cx:pt>
          <cx:pt idx="2">900.53080742004636</cx:pt>
          <cx:pt idx="3">-2.3283064365386963e-13</cx:pt>
          <cx:pt idx="4">364.22199999999998</cx:pt>
          <cx:pt idx="5">-21.562000000000001</cx:pt>
          <cx:pt idx="6">7729.8310000000001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10.419</cx:pt>
          <cx:pt idx="1">-3.9786953338900939</cx:pt>
          <cx:pt idx="2">32.632695333890098</cx:pt>
          <cx:pt idx="3">-3.637978807091713e-15</cx:pt>
          <cx:pt idx="4">3.9409999999999998</cx:pt>
          <cx:pt idx="5">0</cx:pt>
          <cx:pt idx="6">43.014000000000003</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4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6821.2650000000003</cx:pt>
          <cx:pt idx="1">-334.62480742004601</cx:pt>
          <cx:pt idx="2">900.53080742004636</cx:pt>
          <cx:pt idx="3">-2.3283064365386963e-13</cx:pt>
          <cx:pt idx="4">364.22199999999998</cx:pt>
          <cx:pt idx="5">-21.562000000000001</cx:pt>
          <cx:pt idx="6">7729.8310000000001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4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731.58500000000004</cx:pt>
          <cx:pt idx="1">-27.908627778894466</cx:pt>
          <cx:pt idx="2">-511.01837222110555</cx:pt>
          <cx:pt idx="3">0</cx:pt>
          <cx:pt idx="4">0</cx:pt>
          <cx:pt idx="5">0</cx:pt>
          <cx:pt idx="6">192.65799999999999</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4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6324.7839999999997</cx:pt>
          <cx:pt idx="1">45.652936375758259</cx:pt>
          <cx:pt idx="2">-4191.2989363757579</cx:pt>
          <cx:pt idx="3">-4.6566128730773927e-13</cx:pt>
          <cx:pt idx="4">1454.0709999999999</cx:pt>
          <cx:pt idx="5">-0.22600000000000001</cx:pt>
          <cx:pt idx="6">3632.9830000000002</cx:pt>
        </cx:lvl>
      </cx:numDim>
    </cx:data>
  </cx:chartData>
  <cx:chart>
    <cx:title pos="t" align="ctr" overlay="0">
      <cx:tx>
        <cx:txData>
          <cx:v>Bic Soleil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Soleil</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4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24211.993999999999</cx:pt>
          <cx:pt idx="1">220.52385243826907</cx:pt>
          <cx:pt idx="2">4053.6981475617308</cx:pt>
          <cx:pt idx="3">0</cx:pt>
          <cx:pt idx="4">563.24300000000005</cx:pt>
          <cx:pt idx="5">-99.689999999999998</cx:pt>
          <cx:pt idx="6">28949.769</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1627.1969999999999</cx:pt>
          <cx:pt idx="1">-78.978896091647741</cx:pt>
          <cx:pt idx="2">-190.10410390835233</cx:pt>
          <cx:pt idx="3">5.8207660913467408e-14</cx:pt>
          <cx:pt idx="4">226.55799999999999</cx:pt>
          <cx:pt idx="5">-193.066</cx:pt>
          <cx:pt idx="6">1391.606</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5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165577.386</cx:pt>
          <cx:pt idx="1">-6594.6919614767585</cx:pt>
          <cx:pt idx="2">6823.6429614767612</cx:pt>
          <cx:pt idx="3">-3.7252902984619141e-12</cx:pt>
          <cx:pt idx="4">15920.966</cx:pt>
          <cx:pt idx="5">-186.85900000000001</cx:pt>
          <cx:pt idx="6">181540.44399999999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5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33864.324000000001</cx:pt>
          <cx:pt idx="1">226.38757577319546</cx:pt>
          <cx:pt idx="2">-6643.8465757731965</cx:pt>
          <cx:pt idx="3">9.3132257461547854e-13</cx:pt>
          <cx:pt idx="4">2268.6019999999999</cx:pt>
          <cx:pt idx="5">-0.32500000000000001</cx:pt>
          <cx:pt idx="6">29715.142</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5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165577.386</cx:pt>
          <cx:pt idx="1">-6594.6919614767585</cx:pt>
          <cx:pt idx="2">6823.6429614767612</cx:pt>
          <cx:pt idx="3">-3.7252902984619141e-12</cx:pt>
          <cx:pt idx="4">15920.966</cx:pt>
          <cx:pt idx="5">-186.85900000000001</cx:pt>
          <cx:pt idx="6">181540.44399999999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5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41829.703999999998</cx:pt>
          <cx:pt idx="1">-1468.3993293697383</cx:pt>
          <cx:pt idx="2">-4760.245670630261</cx:pt>
          <cx:pt idx="3">0</cx:pt>
          <cx:pt idx="4">3183.9079999999999</cx:pt>
          <cx:pt idx="5">-10.755000000000001</cx:pt>
          <cx:pt idx="6">38774.212</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5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165577.386</cx:pt>
          <cx:pt idx="1">-6594.6919614767585</cx:pt>
          <cx:pt idx="2">6823.6429614767612</cx:pt>
          <cx:pt idx="3">-3.7252902984619141e-12</cx:pt>
          <cx:pt idx="4">15920.966</cx:pt>
          <cx:pt idx="5">-186.85900000000001</cx:pt>
          <cx:pt idx="6">181540.44399999999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5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638.66300000000001</cx:pt>
          <cx:pt idx="1">-8.5008934533499296</cx:pt>
          <cx:pt idx="2">-471.68810654665009</cx:pt>
          <cx:pt idx="3">5.8207660913467408e-14</cx:pt>
          <cx:pt idx="4">0</cx:pt>
          <cx:pt idx="5">-0.002</cx:pt>
          <cx:pt idx="6">158.47200000000001</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5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165577.386</cx:pt>
          <cx:pt idx="1">-6594.6919614767585</cx:pt>
          <cx:pt idx="2">6823.6429614767612</cx:pt>
          <cx:pt idx="3">-3.7252902984619141e-12</cx:pt>
          <cx:pt idx="4">15920.966</cx:pt>
          <cx:pt idx="5">-186.85900000000001</cx:pt>
          <cx:pt idx="6">181540.44399999999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5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19460.053</cx:pt>
          <cx:pt idx="1">-31.445799229917249</cx:pt>
          <cx:pt idx="2">16137.493799229916</cx:pt>
          <cx:pt idx="3">1.8626451492309571e-12</cx:pt>
          <cx:pt idx="4">0</cx:pt>
          <cx:pt idx="5">0</cx:pt>
          <cx:pt idx="6">35566.101000000002</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5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163273.50899999999</cx:pt>
          <cx:pt idx="1">382.18380931931728</cx:pt>
          <cx:pt idx="2">-1651.3568093193182</cx:pt>
          <cx:pt idx="3">9.3132257461547854e-13</cx:pt>
          <cx:pt idx="4">2285.4430000000002</cx:pt>
          <cx:pt idx="5">-0.20599999999999999</cx:pt>
          <cx:pt idx="6">164289.573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5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22957.330999999998</cx:pt>
          <cx:pt idx="1">129.24849465962276</cx:pt>
          <cx:pt idx="2">-3505.0074946596228</cx:pt>
          <cx:pt idx="3">0</cx:pt>
          <cx:pt idx="4">137.80799999999999</cx:pt>
          <cx:pt idx="5">-0.048000000000000001</cx:pt>
          <cx:pt idx="6">19719.331999999999</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10000.209999999999</cx:pt>
          <cx:pt idx="1">81.172186303381508</cx:pt>
          <cx:pt idx="2">-974.94018630338121</cx:pt>
          <cx:pt idx="3">-2.3283064365386963e-13</cx:pt>
          <cx:pt idx="4">1051.8720000000001</cx:pt>
          <cx:pt idx="5">-62.801000000000002</cx:pt>
          <cx:pt idx="6">10095.513000000001</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6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163273.50899999999</cx:pt>
          <cx:pt idx="1">382.18380931931728</cx:pt>
          <cx:pt idx="2">-1651.3568093193182</cx:pt>
          <cx:pt idx="3">9.3132257461547854e-13</cx:pt>
          <cx:pt idx="4">2285.4430000000002</cx:pt>
          <cx:pt idx="5">-0.20599999999999999</cx:pt>
          <cx:pt idx="6">164289.573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6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52468.860000000001</cx:pt>
          <cx:pt idx="1">-3158.6896503565972</cx:pt>
          <cx:pt idx="2">-2976.4513496434065</cx:pt>
          <cx:pt idx="3">3.7252902984619141e-12</cx:pt>
          <cx:pt idx="4">84.372</cx:pt>
          <cx:pt idx="5">-1.0900000000000001</cx:pt>
          <cx:pt idx="6">46417.000999999997</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6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163273.50899999999</cx:pt>
          <cx:pt idx="1">382.18380931931728</cx:pt>
          <cx:pt idx="2">-1651.3568093193182</cx:pt>
          <cx:pt idx="3">9.3132257461547854e-13</cx:pt>
          <cx:pt idx="4">2285.4430000000002</cx:pt>
          <cx:pt idx="5">-0.20599999999999999</cx:pt>
          <cx:pt idx="6">164289.573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6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222.43199999999999</cx:pt>
          <cx:pt idx="1">-12.589516067324583</cx:pt>
          <cx:pt idx="2">-109.1154839326754</cx:pt>
          <cx:pt idx="3">-1.4551915228366852e-14</cx:pt>
          <cx:pt idx="4">0</cx:pt>
          <cx:pt idx="5">0</cx:pt>
          <cx:pt idx="6">100.727</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6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163273.50899999999</cx:pt>
          <cx:pt idx="1">382.18380931931728</cx:pt>
          <cx:pt idx="2">-1651.3568093193182</cx:pt>
          <cx:pt idx="3">9.3132257461547854e-13</cx:pt>
          <cx:pt idx="4">2285.4430000000002</cx:pt>
          <cx:pt idx="5">-0.20599999999999999</cx:pt>
          <cx:pt idx="6">164289.573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6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34.838999999999999</cx:pt>
          <cx:pt idx="1">0.61906259620317861</cx:pt>
          <cx:pt idx="2">16.639937403796818</cx:pt>
          <cx:pt idx="3">3.637978807091713e-15</cx:pt>
          <cx:pt idx="4">0</cx:pt>
          <cx:pt idx="5">0</cx:pt>
          <cx:pt idx="6">52.097999999999999</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6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541.66899999999998</cx:pt>
          <cx:pt idx="1">68.579558480570725</cx:pt>
          <cx:pt idx="2">-322.54255848057079</cx:pt>
          <cx:pt idx="3">5.8207660913467408e-14</cx:pt>
          <cx:pt idx="4">8.1050000000000004</cx:pt>
          <cx:pt idx="5">0</cx:pt>
          <cx:pt idx="6">295.81099999999998</cx:pt>
        </cx:lvl>
      </cx:numDim>
    </cx:data>
  </cx:chartData>
  <cx:chart>
    <cx:title pos="t" align="ctr" overlay="0">
      <cx:tx>
        <cx:txData>
          <cx:v>Bic Soleil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Soleil</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6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589.476</cx:pt>
          <cx:pt idx="1">-26.05287466280431</cx:pt>
          <cx:pt idx="2">133.94987466280429</cx:pt>
          <cx:pt idx="3">0</cx:pt>
          <cx:pt idx="4">995.72199999999998</cx:pt>
          <cx:pt idx="5">-99.689999999999998</cx:pt>
          <cx:pt idx="6">1593.405</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6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17302.597000000002</cx:pt>
          <cx:pt idx="1">-182.53466174399645</cx:pt>
          <cx:pt idx="2">-669.78833825600282</cx:pt>
          <cx:pt idx="3">-6.984919309616089e-13</cx:pt>
          <cx:pt idx="4">1301.009</cx:pt>
          <cx:pt idx="5">-189.50200000000001</cx:pt>
          <cx:pt idx="6">17561.780999999999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6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3159.8760000000002</cx:pt>
          <cx:pt idx="1">182.55041924366782</cx:pt>
          <cx:pt idx="2">774.32658075633208</cx:pt>
          <cx:pt idx="3">1.1641532182693482e-13</cx:pt>
          <cx:pt idx="4">18.507999999999999</cx:pt>
          <cx:pt idx="5">0</cx:pt>
          <cx:pt idx="6">4135.2610000000004</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8946.7600000000002</cx:pt>
          <cx:pt idx="1">2.4393938140991009</cx:pt>
          <cx:pt idx="2">-1571.3733938140992</cx:pt>
          <cx:pt idx="3">2.3283064365386963e-13</cx:pt>
          <cx:pt idx="4">728.41499999999996</cx:pt>
          <cx:pt idx="5">-307.404</cx:pt>
          <cx:pt idx="6">7798.8370000000004</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7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17302.597000000002</cx:pt>
          <cx:pt idx="1">-182.53466174399645</cx:pt>
          <cx:pt idx="2">-669.78833825600282</cx:pt>
          <cx:pt idx="3">-6.984919309616089e-13</cx:pt>
          <cx:pt idx="4">1301.009</cx:pt>
          <cx:pt idx="5">-189.50200000000001</cx:pt>
          <cx:pt idx="6">17561.780999999999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7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9077.0859999999993</cx:pt>
          <cx:pt idx="1">-875.96139027809795</cx:pt>
          <cx:pt idx="2">798.62539027809828</cx:pt>
          <cx:pt idx="3">-3.4924596548080445e-13</cx:pt>
          <cx:pt idx="4">120.779</cx:pt>
          <cx:pt idx="5">-10.462</cx:pt>
          <cx:pt idx="6">9110.0669999999991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7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17302.597000000002</cx:pt>
          <cx:pt idx="1">-182.53466174399645</cx:pt>
          <cx:pt idx="2">-669.78833825600282</cx:pt>
          <cx:pt idx="3">-6.984919309616089e-13</cx:pt>
          <cx:pt idx="4">1301.009</cx:pt>
          <cx:pt idx="5">-189.50200000000001</cx:pt>
          <cx:pt idx="6">17561.780999999999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7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cx:pt>
          <cx:pt idx="1">0</cx:pt>
          <cx:pt idx="2">0</cx:pt>
          <cx:pt idx="3">0</cx:pt>
          <cx:pt idx="4">3.9409999999999998</cx:pt>
          <cx:pt idx="5">0</cx:pt>
          <cx:pt idx="6">3.9409999999999998</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7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17302.597000000002</cx:pt>
          <cx:pt idx="1">-182.53466174399645</cx:pt>
          <cx:pt idx="2">-669.78833825600282</cx:pt>
          <cx:pt idx="3">-6.984919309616089e-13</cx:pt>
          <cx:pt idx="4">1301.009</cx:pt>
          <cx:pt idx="5">-189.50200000000001</cx:pt>
          <cx:pt idx="6">17561.780999999999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7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1004.51</cx:pt>
          <cx:pt idx="1">-52.241107611094577</cx:pt>
          <cx:pt idx="2">2116.9051076110945</cx:pt>
          <cx:pt idx="3">0</cx:pt>
          <cx:pt idx="4">667.31600000000003</cx:pt>
          <cx:pt idx="5">0</cx:pt>
          <cx:pt idx="6">3736.4899999999998</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7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28038.815999999999</cx:pt>
          <cx:pt idx="1">-195.58482723745544</cx:pt>
          <cx:pt idx="2">4065.2478272374551</cx:pt>
          <cx:pt idx="3">4.6566128730773927e-13</cx:pt>
          <cx:pt idx="4">14.167</cx:pt>
          <cx:pt idx="5">0</cx:pt>
          <cx:pt idx="6">31922.646000000001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7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3223.8429999999998</cx:pt>
          <cx:pt idx="1">-76.199252696169836</cx:pt>
          <cx:pt idx="2">5.4532526961699626</cx:pt>
          <cx:pt idx="3">-1.3096723705530166e-13</cx:pt>
          <cx:pt idx="4">6.6600000000000001</cx:pt>
          <cx:pt idx="5">0</cx:pt>
          <cx:pt idx="6">3159.7570000000001</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7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28038.815999999999</cx:pt>
          <cx:pt idx="1">-195.58482723745544</cx:pt>
          <cx:pt idx="2">4065.2478272374551</cx:pt>
          <cx:pt idx="3">4.6566128730773927e-13</cx:pt>
          <cx:pt idx="4">14.167</cx:pt>
          <cx:pt idx="5">0</cx:pt>
          <cx:pt idx="6">31922.646000000001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7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5237.2520000000004</cx:pt>
          <cx:pt idx="1">-548.17187561295577</cx:pt>
          <cx:pt idx="2">485.30387561295589</cx:pt>
          <cx:pt idx="3">-1.1641532182693482e-13</cx:pt>
          <cx:pt idx="4">235.404</cx:pt>
          <cx:pt idx="5">-1.0820000000000001</cx:pt>
          <cx:pt idx="6">5408.7060000000001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10006.841</cx:pt>
          <cx:pt idx="1">-107.10206726163895</cx:pt>
          <cx:pt idx="2">-884.20793273836102</cx:pt>
          <cx:pt idx="3">0</cx:pt>
          <cx:pt idx="4">1109.981</cx:pt>
          <cx:pt idx="5">-9.4149999999999991</cx:pt>
          <cx:pt idx="6">10116.097</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8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28038.815999999999</cx:pt>
          <cx:pt idx="1">-195.58482723745544</cx:pt>
          <cx:pt idx="2">4065.2478272374551</cx:pt>
          <cx:pt idx="3">4.6566128730773927e-13</cx:pt>
          <cx:pt idx="4">14.167</cx:pt>
          <cx:pt idx="5">0</cx:pt>
          <cx:pt idx="6">31922.646000000001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8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68.040000000000006</cx:pt>
          <cx:pt idx="1">-3.0065407341916388</cx:pt>
          <cx:pt idx="2">-4.6544592658083594</cx:pt>
          <cx:pt idx="3">-1.8189894035458565e-15</cx:pt>
          <cx:pt idx="4">0</cx:pt>
          <cx:pt idx="5">0</cx:pt>
          <cx:pt idx="6">60.378999999999998</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8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28038.815999999999</cx:pt>
          <cx:pt idx="1">-195.58482723745544</cx:pt>
          <cx:pt idx="2">4065.2478272374551</cx:pt>
          <cx:pt idx="3">4.6566128730773927e-13</cx:pt>
          <cx:pt idx="4">14.167</cx:pt>
          <cx:pt idx="5">0</cx:pt>
          <cx:pt idx="6">31922.646000000001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8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1872.423</cx:pt>
          <cx:pt idx="1">63.480001080811036</cx:pt>
          <cx:pt idx="2">868.05499891918907</cx:pt>
          <cx:pt idx="3">-1.1641532182693482e-13</cx:pt>
          <cx:pt idx="4">0</cx:pt>
          <cx:pt idx="5">0</cx:pt>
          <cx:pt idx="6">2803.9580000000001</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8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15701.369000000001</cx:pt>
          <cx:pt idx="1">196.47200281318172</cx:pt>
          <cx:pt idx="2">-2868.7390028131817</cx:pt>
          <cx:pt idx="3">0</cx:pt>
          <cx:pt idx="4">967.62199999999996</cx:pt>
          <cx:pt idx="5">-0.624</cx:pt>
          <cx:pt idx="6">13996.1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8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3153.4780000000001</cx:pt>
          <cx:pt idx="1">7.8158441463307042</cx:pt>
          <cx:pt idx="2">-754.36084414633058</cx:pt>
          <cx:pt idx="3">-1.1641532182693482e-13</cx:pt>
          <cx:pt idx="4">391.66699999999997</cx:pt>
          <cx:pt idx="5">-0.010999999999999999</cx:pt>
          <cx:pt idx="6">2798.5889999999999</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8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15701.369000000001</cx:pt>
          <cx:pt idx="1">196.47200281318172</cx:pt>
          <cx:pt idx="2">-2868.7390028131817</cx:pt>
          <cx:pt idx="3">0</cx:pt>
          <cx:pt idx="4">967.62199999999996</cx:pt>
          <cx:pt idx="5">-0.624</cx:pt>
          <cx:pt idx="6">13996.1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8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4095.6509999999998</cx:pt>
          <cx:pt idx="1">17.21952229317456</cx:pt>
          <cx:pt idx="2">-1170.4225222931741</cx:pt>
          <cx:pt idx="3">-4.6566128730773927e-13</cx:pt>
          <cx:pt idx="4">0</cx:pt>
          <cx:pt idx="5">-0.025999999999999999</cx:pt>
          <cx:pt idx="6">2942.422</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8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15701.369000000001</cx:pt>
          <cx:pt idx="1">196.47200281318172</cx:pt>
          <cx:pt idx="2">-2868.7390028131817</cx:pt>
          <cx:pt idx="3">0</cx:pt>
          <cx:pt idx="4">967.62199999999996</cx:pt>
          <cx:pt idx="5">-0.624</cx:pt>
          <cx:pt idx="6">13996.1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8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401.29599999999999</cx:pt>
          <cx:pt idx="1">-2.0685915247172688</cx:pt>
          <cx:pt idx="2">-313.31840847528269</cx:pt>
          <cx:pt idx="3">0</cx:pt>
          <cx:pt idx="4">0</cx:pt>
          <cx:pt idx="5">-0.080000000000000002</cx:pt>
          <cx:pt idx="6">85.828999999999994</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330.73500000000001</cx:pt>
          <cx:pt idx="1">-1.0540731429570005</cx:pt>
          <cx:pt idx="2">108.23207314295703</cx:pt>
          <cx:pt idx="3">-2.9103830456733704e-14</cx:pt>
          <cx:pt idx="4">0</cx:pt>
          <cx:pt idx="5">-0.048000000000000001</cx:pt>
          <cx:pt idx="6">437.86500000000001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9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15701.369000000001</cx:pt>
          <cx:pt idx="1">196.47200281318172</cx:pt>
          <cx:pt idx="2">-2868.7390028131817</cx:pt>
          <cx:pt idx="3">0</cx:pt>
          <cx:pt idx="4">967.62199999999996</cx:pt>
          <cx:pt idx="5">-0.624</cx:pt>
          <cx:pt idx="6">13996.1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9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661.452</cx:pt>
          <cx:pt idx="1">42.904280486835489</cx:pt>
          <cx:pt idx="2">918.73071951316444</cx:pt>
          <cx:pt idx="3">0</cx:pt>
          <cx:pt idx="4">568.57500000000005</cx:pt>
          <cx:pt idx="5">0</cx:pt>
          <cx:pt idx="6">2191.6619999999998</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9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15350.087</cx:pt>
          <cx:pt idx="1">754.74312769472283</cx:pt>
          <cx:pt idx="2">-1678.1131276947233</cx:pt>
          <cx:pt idx="3">3.4924596548080445e-13</cx:pt>
          <cx:pt idx="4">0</cx:pt>
          <cx:pt idx="5">-0.17399999999999999</cx:pt>
          <cx:pt idx="6">14426.543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9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1365.03</cx:pt>
          <cx:pt idx="1">119.41886248406341</cx:pt>
          <cx:pt idx="2">-263.09986248406335</cx:pt>
          <cx:pt idx="3">-5.8207660913467408e-14</cx:pt>
          <cx:pt idx="4">103.33799999999999</cx:pt>
          <cx:pt idx="5">0</cx:pt>
          <cx:pt idx="6">1324.6869999999999</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9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15350.087</cx:pt>
          <cx:pt idx="1">754.74312769472283</cx:pt>
          <cx:pt idx="2">-1678.1131276947233</cx:pt>
          <cx:pt idx="3">3.4924596548080445e-13</cx:pt>
          <cx:pt idx="4">0</cx:pt>
          <cx:pt idx="5">-0.17399999999999999</cx:pt>
          <cx:pt idx="6">14426.543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9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5000.4750000000004</cx:pt>
          <cx:pt idx="1">90.557185733689707</cx:pt>
          <cx:pt idx="2">-895.7901857336899</cx:pt>
          <cx:pt idx="3">2.3283064365386963e-13</cx:pt>
          <cx:pt idx="4">352.06200000000001</cx:pt>
          <cx:pt idx="5">0</cx:pt>
          <cx:pt idx="6">4547.3040000000001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9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15350.087</cx:pt>
          <cx:pt idx="1">754.74312769472283</cx:pt>
          <cx:pt idx="2">-1678.1131276947233</cx:pt>
          <cx:pt idx="3">3.4924596548080445e-13</cx:pt>
          <cx:pt idx="4">0</cx:pt>
          <cx:pt idx="5">-0.17399999999999999</cx:pt>
          <cx:pt idx="6">14426.543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9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55.945</cx:pt>
          <cx:pt idx="1">-0.070346861128725416</cx:pt>
          <cx:pt idx="2">-55.594653138871273</cx:pt>
          <cx:pt idx="3">0</cx:pt>
          <cx:pt idx="4">0</cx:pt>
          <cx:pt idx="5">-0.097000000000000003</cx:pt>
          <cx:pt idx="6">0.183</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9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15350.087</cx:pt>
          <cx:pt idx="1">754.74312769472283</cx:pt>
          <cx:pt idx="2">-1678.1131276947233</cx:pt>
          <cx:pt idx="3">3.4924596548080445e-13</cx:pt>
          <cx:pt idx="4">0</cx:pt>
          <cx:pt idx="5">-0.17399999999999999</cx:pt>
          <cx:pt idx="6">14426.543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9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509.77600000000001</cx:pt>
          <cx:pt idx="1">-33.043026571946569</cx:pt>
          <cx:pt idx="2">-327.80097342805345</cx:pt>
          <cx:pt idx="3">0</cx:pt>
          <cx:pt idx="4">0</cx:pt>
          <cx:pt idx="5">0</cx:pt>
          <cx:pt idx="6">148.93199999999999</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47443.482000000004</cx:pt>
          <cx:pt idx="1">283.44495905657317</cx:pt>
          <cx:pt idx="2">-2826.5743876280003</cx:pt>
          <cx:pt idx="3">-0.0055714285727590318</cx:pt>
          <cx:pt idx="4">1383.1379999999999</cx:pt>
          <cx:pt idx="5">-0.79800000000000004</cx:pt>
          <cx:pt idx="6">46282.686999999998</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289.25799999999998</cx:pt>
          <cx:pt idx="1">-18.734981422197759</cx:pt>
          <cx:pt idx="2">50.589981422197759</cx:pt>
          <cx:pt idx="3">0</cx:pt>
          <cx:pt idx="4">0</cx:pt>
          <cx:pt idx="5">0</cx:pt>
          <cx:pt idx="6">321.113</cx:pt>
        </cx:lvl>
      </cx:numDim>
    </cx:data>
  </cx:chartData>
  <cx:chart>
    <cx:title pos="t" align="ctr" overlay="0">
      <cx:tx>
        <cx:txData>
          <cx:v>Deflect O Corp</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Deflect O Corp</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0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2923.2049999999999</cx:pt>
          <cx:pt idx="1">-35.26908428993071</cx:pt>
          <cx:pt idx="2">-2438.0429157100693</cx:pt>
          <cx:pt idx="3">0</cx:pt>
          <cx:pt idx="4">1500.2639999999999</cx:pt>
          <cx:pt idx="5">-0.26500000000000001</cx:pt>
          <cx:pt idx="6">1949.8920000000001</cx:pt>
        </cx:lvl>
      </cx:numDim>
    </cx:data>
  </cx:chartData>
  <cx:chart>
    <cx:title pos="t" align="ctr" overlay="0">
      <cx:tx>
        <cx:txData>
          <cx:v>Bic Soleil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Soleil</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0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13546.09</cx:pt>
          <cx:pt idx="1">-13.724776927531163</cx:pt>
          <cx:pt idx="2">-2802.8052230724688</cx:pt>
          <cx:pt idx="3">0</cx:pt>
          <cx:pt idx="4">580.20799999999997</cx:pt>
          <cx:pt idx="5">-0.0040000000000000001</cx:pt>
          <cx:pt idx="6">11309.763999999999</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0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28851.579000000002</cx:pt>
          <cx:pt idx="1">-762.47977797180306</cx:pt>
          <cx:pt idx="2">941.52877797180292</cx:pt>
          <cx:pt idx="3">-0.0070000000000000001</cx:pt>
          <cx:pt idx="4">7425.4650000000001</cx:pt>
          <cx:pt idx="5">-0.157</cx:pt>
          <cx:pt idx="6">36455.928999999996</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0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12301.632</cx:pt>
          <cx:pt idx="1">2.5003451549034934</cx:pt>
          <cx:pt idx="2">-3258.6573451549034</cx:pt>
          <cx:pt idx="3">0</cx:pt>
          <cx:pt idx="4">1664.952</cx:pt>
          <cx:pt idx="5">-0.043999999999999997</cx:pt>
          <cx:pt idx="6">10710.383</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0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28851.579000000002</cx:pt>
          <cx:pt idx="1">-762.47977797180306</cx:pt>
          <cx:pt idx="2">941.52877797180292</cx:pt>
          <cx:pt idx="3">-0.0070000000000000001</cx:pt>
          <cx:pt idx="4">7425.4650000000001</cx:pt>
          <cx:pt idx="5">-0.157</cx:pt>
          <cx:pt idx="6">36455.928999999996</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0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10601.901</cx:pt>
          <cx:pt idx="1">-40.696929827173591</cx:pt>
          <cx:pt idx="2">-2081.7130701728265</cx:pt>
          <cx:pt idx="3">0</cx:pt>
          <cx:pt idx="4">1708.0530000000001</cx:pt>
          <cx:pt idx="5">-0.036999999999999998</cx:pt>
          <cx:pt idx="6">10187.507</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0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28851.579000000002</cx:pt>
          <cx:pt idx="1">-762.47977797180306</cx:pt>
          <cx:pt idx="2">941.52877797180292</cx:pt>
          <cx:pt idx="3">-0.0070000000000000001</cx:pt>
          <cx:pt idx="4">7425.4650000000001</cx:pt>
          <cx:pt idx="5">-0.157</cx:pt>
          <cx:pt idx="6">36455.928999999996</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0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22.690999999999999</cx:pt>
          <cx:pt idx="1">2.3437170415400206</cx:pt>
          <cx:pt idx="2">-18.27271704154002</cx:pt>
          <cx:pt idx="3">-3.637978807091713e-15</cx:pt>
          <cx:pt idx="4">0</cx:pt>
          <cx:pt idx="5">-0.002</cx:pt>
          <cx:pt idx="6">6.7599999999999998</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0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28851.579000000002</cx:pt>
          <cx:pt idx="1">-762.47977797180306</cx:pt>
          <cx:pt idx="2">941.52877797180292</cx:pt>
          <cx:pt idx="3">-0.0070000000000000001</cx:pt>
          <cx:pt idx="4">7425.4650000000001</cx:pt>
          <cx:pt idx="5">-0.157</cx:pt>
          <cx:pt idx="6">36455.928999999996</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0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13852.172</cx:pt>
          <cx:pt idx="1">-1.0550337180833593</cx:pt>
          <cx:pt idx="2">2318.247033718083</cx:pt>
          <cx:pt idx="3">4.6566128730773927e-13</cx:pt>
          <cx:pt idx="4">0</cx:pt>
          <cx:pt idx="5">0</cx:pt>
          <cx:pt idx="6">16169.364</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531.88999999999999</cx:pt>
          <cx:pt idx="1">-23.265363115466826</cx:pt>
          <cx:pt idx="2">-46.94663688453317</cx:pt>
          <cx:pt idx="3">0</cx:pt>
          <cx:pt idx="4">50.270000000000003</cx:pt>
          <cx:pt idx="5">-20.809000000000001</cx:pt>
          <cx:pt idx="6">491.13900000000001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37221.082000000002</cx:pt>
          <cx:pt idx="1">-37.539022284720232</cx:pt>
          <cx:pt idx="2">-2454.9279777152788</cx:pt>
          <cx:pt idx="3">-9.3132257461547854e-13</cx:pt>
          <cx:pt idx="4">2426.5010000000002</cx:pt>
          <cx:pt idx="5">-0.38700000000000001</cx:pt>
          <cx:pt idx="6">37154.728999999999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8666.241</cx:pt>
          <cx:pt idx="1">13.389377849613799</cx:pt>
          <cx:pt idx="2">-1325.7143778496136</cx:pt>
          <cx:pt idx="3">-2.3283064365386963e-13</cx:pt>
          <cx:pt idx="4">0</cx:pt>
          <cx:pt idx="5">0</cx:pt>
          <cx:pt idx="6">7353.9160000000002</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37221.082000000002</cx:pt>
          <cx:pt idx="1">-37.539022284720232</cx:pt>
          <cx:pt idx="2">-2454.9279777152788</cx:pt>
          <cx:pt idx="3">-9.3132257461547854e-13</cx:pt>
          <cx:pt idx="4">2426.5010000000002</cx:pt>
          <cx:pt idx="5">-0.38700000000000001</cx:pt>
          <cx:pt idx="6">37154.728999999999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17757.416000000001</cx:pt>
          <cx:pt idx="1">158.85575680659841</cx:pt>
          <cx:pt idx="2">-4708.4827568065994</cx:pt>
          <cx:pt idx="3">699.66500000000099</cx:pt>
          <cx:pt idx="4">1388.0409999999999</cx:pt>
          <cx:pt idx="5">0</cx:pt>
          <cx:pt idx="6">15295.495000000001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37221.082000000002</cx:pt>
          <cx:pt idx="1">-37.539022284720232</cx:pt>
          <cx:pt idx="2">-2454.9279777152788</cx:pt>
          <cx:pt idx="3">-9.3132257461547854e-13</cx:pt>
          <cx:pt idx="4">2426.5010000000002</cx:pt>
          <cx:pt idx="5">-0.38700000000000001</cx:pt>
          <cx:pt idx="6">37154.728999999999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19.096</cx:pt>
          <cx:pt idx="1">0.070485952178410874</cx:pt>
          <cx:pt idx="2">-16.851485952178415</cx:pt>
          <cx:pt idx="3">3.637978807091713e-15</cx:pt>
          <cx:pt idx="4">0</cx:pt>
          <cx:pt idx="5">0</cx:pt>
          <cx:pt idx="6">2.3149999999999999</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37221.082000000002</cx:pt>
          <cx:pt idx="1">-37.539022284720232</cx:pt>
          <cx:pt idx="2">-2454.9279777152788</cx:pt>
          <cx:pt idx="3">-9.3132257461547854e-13</cx:pt>
          <cx:pt idx="4">2426.5010000000002</cx:pt>
          <cx:pt idx="5">-0.38700000000000001</cx:pt>
          <cx:pt idx="6">37154.728999999999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34.100999999999999</cx:pt>
          <cx:pt idx="1">0.8658322347313715</cx:pt>
          <cx:pt idx="2">12.319167765268624</cx:pt>
          <cx:pt idx="3">5.4569682106375695e-15</cx:pt>
          <cx:pt idx="4">0</cx:pt>
          <cx:pt idx="5">0</cx:pt>
          <cx:pt idx="6">47.286000000000001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142.77099999999999</cx:pt>
          <cx:pt idx="1">60.319918165691981</cx:pt>
          <cx:pt idx="2">-29.26791816569197</cx:pt>
          <cx:pt idx="3">-1.4551915228366852e-14</cx:pt>
          <cx:pt idx="4">8.1050000000000004</cx:pt>
          <cx:pt idx="5">0</cx:pt>
          <cx:pt idx="6">181.928</cx:pt>
        </cx:lvl>
      </cx:numDim>
    </cx:data>
  </cx:chartData>
  <cx:chart>
    <cx:title pos="t" align="ctr" overlay="0">
      <cx:tx>
        <cx:txData>
          <cx:v>Bic Soleil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Soleil</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388.38999999999999</cx:pt>
          <cx:pt idx="1">-11.272455149625653</cx:pt>
          <cx:pt idx="2">85.61545514962566</cx:pt>
          <cx:pt idx="3">0</cx:pt>
          <cx:pt idx="4">970.01900000000001</cx:pt>
          <cx:pt idx="5">0</cx:pt>
          <cx:pt idx="6">1432.752</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3524.7449999999999</cx:pt>
          <cx:pt idx="1">38.535603344782764</cx:pt>
          <cx:pt idx="2">-169.16460334478279</cx:pt>
          <cx:pt idx="3">1.4551915228366852e-14</cx:pt>
          <cx:pt idx="4">222.45099999999999</cx:pt>
          <cx:pt idx="5">-0.058000000000000003</cx:pt>
          <cx:pt idx="6">3616.509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13932.886</cx:pt>
          <cx:pt idx="1">10.310028731299106</cx:pt>
          <cx:pt idx="2">-83.016028731298462</cx:pt>
          <cx:pt idx="3">-6.984919309616089e-13</cx:pt>
          <cx:pt idx="4">950.95399999999995</cx:pt>
          <cx:pt idx="5">-168.36699999999999</cx:pt>
          <cx:pt idx="6">14642.767</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2818.5509999999999</cx:pt>
          <cx:pt idx="1">192.27519465790215</cx:pt>
          <cx:pt idx="2">780.34080534209807</cx:pt>
          <cx:pt idx="3">-2.3283064365386963e-13</cx:pt>
          <cx:pt idx="4">18.507999999999999</cx:pt>
          <cx:pt idx="5">0</cx:pt>
          <cx:pt idx="6">3809.6750000000002</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13932.886</cx:pt>
          <cx:pt idx="1">10.310028731299106</cx:pt>
          <cx:pt idx="2">-83.016028731298462</cx:pt>
          <cx:pt idx="3">-6.984919309616089e-13</cx:pt>
          <cx:pt idx="4">950.95399999999995</cx:pt>
          <cx:pt idx="5">-168.36699999999999</cx:pt>
          <cx:pt idx="6">14642.767</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2902.145</cx:pt>
          <cx:pt idx="1">-368.17371641895261</cx:pt>
          <cx:pt idx="2">518.32471641895268</cx:pt>
          <cx:pt idx="3">0</cx:pt>
          <cx:pt idx="4">21.391999999999999</cx:pt>
          <cx:pt idx="5">-0.037999999999999999</cx:pt>
          <cx:pt idx="6">3073.6500000000001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13932.886</cx:pt>
          <cx:pt idx="1">10.310028731299106</cx:pt>
          <cx:pt idx="2">-83.016028731298462</cx:pt>
          <cx:pt idx="3">-6.984919309616089e-13</cx:pt>
          <cx:pt idx="4">950.95399999999995</cx:pt>
          <cx:pt idx="5">-168.36699999999999</cx:pt>
          <cx:pt idx="6">14642.767</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792.10599999999999</cx:pt>
          <cx:pt idx="1">-48.822571359094503</cx:pt>
          <cx:pt idx="2">2316.5295713590949</cx:pt>
          <cx:pt idx="3">0</cx:pt>
          <cx:pt idx="4">606.66999999999996</cx:pt>
          <cx:pt idx="5">0</cx:pt>
          <cx:pt idx="6">3666.4830000000002</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24587.688999999998</cx:pt>
          <cx:pt idx="1">-53.804710292704954</cx:pt>
          <cx:pt idx="2">2577.9447102927043</cx:pt>
          <cx:pt idx="3">4.6566128730773927e-13</cx:pt>
          <cx:pt idx="4">0</cx:pt>
          <cx:pt idx="5">0</cx:pt>
          <cx:pt idx="6">27111.829000000002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2971.3150000000001</cx:pt>
          <cx:pt idx="1">-106.78274079087653</cx:pt>
          <cx:pt idx="2">28.965740790876662</cx:pt>
          <cx:pt idx="3">-1.3096723705530166e-13</cx:pt>
          <cx:pt idx="4">6.6600000000000001</cx:pt>
          <cx:pt idx="5">0</cx:pt>
          <cx:pt idx="6">2900.1579999999999</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24587.688999999998</cx:pt>
          <cx:pt idx="1">-53.804710292704954</cx:pt>
          <cx:pt idx="2">2577.9447102927043</cx:pt>
          <cx:pt idx="3">4.6566128730773927e-13</cx:pt>
          <cx:pt idx="4">0</cx:pt>
          <cx:pt idx="5">0</cx:pt>
          <cx:pt idx="6">27111.829000000002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2630.319</cx:pt>
          <cx:pt idx="1">-300.71596230287992</cx:pt>
          <cx:pt idx="2">13.036962302879852</cx:pt>
          <cx:pt idx="3">5.8207660913467408e-14</cx:pt>
          <cx:pt idx="4">0</cx:pt>
          <cx:pt idx="5">-4.0609999999999999</cx:pt>
          <cx:pt idx="6">2338.5790000000002</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3386.721</cx:pt>
          <cx:pt idx="1">14.120733257650281</cx:pt>
          <cx:pt idx="2">-367.21473325765044</cx:pt>
          <cx:pt idx="3">1.7462298274040223e-13</cx:pt>
          <cx:pt idx="4">94.301000000000002</cx:pt>
          <cx:pt idx="5">-157.09</cx:pt>
          <cx:pt idx="6">2970.8380000000002</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24587.688999999998</cx:pt>
          <cx:pt idx="1">-53.804710292704954</cx:pt>
          <cx:pt idx="2">2577.9447102927043</cx:pt>
          <cx:pt idx="3">4.6566128730773927e-13</cx:pt>
          <cx:pt idx="4">0</cx:pt>
          <cx:pt idx="5">0</cx:pt>
          <cx:pt idx="6">27111.829000000002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57.621000000000002</cx:pt>
          <cx:pt idx="1">1.2023444042152951</cx:pt>
          <cx:pt idx="2">-37.517344404215301</cx:pt>
          <cx:pt idx="3">0</cx:pt>
          <cx:pt idx="4">0</cx:pt>
          <cx:pt idx="5">0</cx:pt>
          <cx:pt idx="6">21.306000000000001</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24587.688999999998</cx:pt>
          <cx:pt idx="1">-53.804710292704954</cx:pt>
          <cx:pt idx="2">2577.9447102927043</cx:pt>
          <cx:pt idx="3">4.6566128730773927e-13</cx:pt>
          <cx:pt idx="4">0</cx:pt>
          <cx:pt idx="5">0</cx:pt>
          <cx:pt idx="6">27111.829000000002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1872.423</cx:pt>
          <cx:pt idx="1">63.480001080811036</cx:pt>
          <cx:pt idx="2">868.05499891918907</cx:pt>
          <cx:pt idx="3">-1.1641532182693482e-13</cx:pt>
          <cx:pt idx="4">0</cx:pt>
          <cx:pt idx="5">0</cx:pt>
          <cx:pt idx="6">2803.9580000000001</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15701.369000000001</cx:pt>
          <cx:pt idx="1">196.47200281318172</cx:pt>
          <cx:pt idx="2">-2868.7390028131817</cx:pt>
          <cx:pt idx="3">0</cx:pt>
          <cx:pt idx="4">967.62199999999996</cx:pt>
          <cx:pt idx="5">-0.624</cx:pt>
          <cx:pt idx="6">13996.1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3153.4780000000001</cx:pt>
          <cx:pt idx="1">7.8158441463307042</cx:pt>
          <cx:pt idx="2">-754.36084414633058</cx:pt>
          <cx:pt idx="3">-1.1641532182693482e-13</cx:pt>
          <cx:pt idx="4">391.66699999999997</cx:pt>
          <cx:pt idx="5">-0.010999999999999999</cx:pt>
          <cx:pt idx="6">2798.5889999999999</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15701.369000000001</cx:pt>
          <cx:pt idx="1">196.47200281318172</cx:pt>
          <cx:pt idx="2">-2868.7390028131817</cx:pt>
          <cx:pt idx="3">0</cx:pt>
          <cx:pt idx="4">967.62199999999996</cx:pt>
          <cx:pt idx="5">-0.624</cx:pt>
          <cx:pt idx="6">13996.1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4095.6509999999998</cx:pt>
          <cx:pt idx="1">17.21952229317456</cx:pt>
          <cx:pt idx="2">-1170.4225222931741</cx:pt>
          <cx:pt idx="3">-4.6566128730773927e-13</cx:pt>
          <cx:pt idx="4">0</cx:pt>
          <cx:pt idx="5">-0.025999999999999999</cx:pt>
          <cx:pt idx="6">2942.422</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15701.369000000001</cx:pt>
          <cx:pt idx="1">196.47200281318172</cx:pt>
          <cx:pt idx="2">-2868.7390028131817</cx:pt>
          <cx:pt idx="3">0</cx:pt>
          <cx:pt idx="4">967.62199999999996</cx:pt>
          <cx:pt idx="5">-0.624</cx:pt>
          <cx:pt idx="6">13996.1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401.29599999999999</cx:pt>
          <cx:pt idx="1">-2.0685915247172688</cx:pt>
          <cx:pt idx="2">-313.31840847528269</cx:pt>
          <cx:pt idx="3">0</cx:pt>
          <cx:pt idx="4">0</cx:pt>
          <cx:pt idx="5">-0.080000000000000002</cx:pt>
          <cx:pt idx="6">85.828999999999994</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3301.9070000000002</cx:pt>
          <cx:pt idx="1">-21.858595120872135</cx:pt>
          <cx:pt idx="2">-13.276404879127993</cx:pt>
          <cx:pt idx="3">0.0040000000001164156</cx:pt>
          <cx:pt idx="4">177.65299999999999</cx:pt>
          <cx:pt idx="5">-7.8369999999999997</cx:pt>
          <cx:pt idx="6">3436.5920000000001</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15701.369000000001</cx:pt>
          <cx:pt idx="1">196.47200281318172</cx:pt>
          <cx:pt idx="2">-2868.7390028131817</cx:pt>
          <cx:pt idx="3">0</cx:pt>
          <cx:pt idx="4">967.62199999999996</cx:pt>
          <cx:pt idx="5">-0.624</cx:pt>
          <cx:pt idx="6">13996.1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661.452</cx:pt>
          <cx:pt idx="1">42.904280486835489</cx:pt>
          <cx:pt idx="2">918.73071951316444</cx:pt>
          <cx:pt idx="3">0</cx:pt>
          <cx:pt idx="4">568.57500000000005</cx:pt>
          <cx:pt idx="5">0</cx:pt>
          <cx:pt idx="6">2191.6619999999998</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15350.087</cx:pt>
          <cx:pt idx="1">754.74312769472283</cx:pt>
          <cx:pt idx="2">-1678.1131276947233</cx:pt>
          <cx:pt idx="3">3.4924596548080445e-13</cx:pt>
          <cx:pt idx="4">0</cx:pt>
          <cx:pt idx="5">-0.17399999999999999</cx:pt>
          <cx:pt idx="6">14426.543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1365.03</cx:pt>
          <cx:pt idx="1">119.41886248406341</cx:pt>
          <cx:pt idx="2">-263.09986248406335</cx:pt>
          <cx:pt idx="3">-5.8207660913467408e-14</cx:pt>
          <cx:pt idx="4">103.33799999999999</cx:pt>
          <cx:pt idx="5">0</cx:pt>
          <cx:pt idx="6">1324.6869999999999</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15350.087</cx:pt>
          <cx:pt idx="1">754.74312769472283</cx:pt>
          <cx:pt idx="2">-1678.1131276947233</cx:pt>
          <cx:pt idx="3">3.4924596548080445e-13</cx:pt>
          <cx:pt idx="4">0</cx:pt>
          <cx:pt idx="5">-0.17399999999999999</cx:pt>
          <cx:pt idx="6">14426.543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5000.4750000000004</cx:pt>
          <cx:pt idx="1">90.557185733689707</cx:pt>
          <cx:pt idx="2">-895.7901857336899</cx:pt>
          <cx:pt idx="3">2.3283064365386963e-13</cx:pt>
          <cx:pt idx="4">352.06200000000001</cx:pt>
          <cx:pt idx="5">0</cx:pt>
          <cx:pt idx="6">4547.3040000000001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4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15350.087</cx:pt>
          <cx:pt idx="1">754.74312769472283</cx:pt>
          <cx:pt idx="2">-1678.1131276947233</cx:pt>
          <cx:pt idx="3">3.4924596548080445e-13</cx:pt>
          <cx:pt idx="4">0</cx:pt>
          <cx:pt idx="5">-0.17399999999999999</cx:pt>
          <cx:pt idx="6">14426.543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4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55.945</cx:pt>
          <cx:pt idx="1">-0.070346861128725416</cx:pt>
          <cx:pt idx="2">-55.594653138871273</cx:pt>
          <cx:pt idx="3">0</cx:pt>
          <cx:pt idx="4">0</cx:pt>
          <cx:pt idx="5">-0.097000000000000003</cx:pt>
          <cx:pt idx="6">0.183</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4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15350.087</cx:pt>
          <cx:pt idx="1">754.74312769472283</cx:pt>
          <cx:pt idx="2">-1678.1131276947233</cx:pt>
          <cx:pt idx="3">3.4924596548080445e-13</cx:pt>
          <cx:pt idx="4">0</cx:pt>
          <cx:pt idx="5">-0.17399999999999999</cx:pt>
          <cx:pt idx="6">14426.543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4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65.034000000000006</cx:pt>
          <cx:pt idx="1">-4.9304252887538009</cx:pt>
          <cx:pt idx="2">-39.854574711246201</cx:pt>
          <cx:pt idx="3">0</cx:pt>
          <cx:pt idx="4">0</cx:pt>
          <cx:pt idx="5">0</cx:pt>
          <cx:pt idx="6">20.248999999999999</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6734.9070000000002</cx:pt>
          <cx:pt idx="1">27.421540408163747</cx:pt>
          <cx:pt idx="2">95.558459591836083</cx:pt>
          <cx:pt idx="3">1.7462298274040223e-13</cx:pt>
          <cx:pt idx="4">0</cx:pt>
          <cx:pt idx="5">0</cx:pt>
          <cx:pt idx="6">6857.8869999999997</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5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382.12400000000002</cx:pt>
          <cx:pt idx="1">-4.7060829756795481</cx:pt>
          <cx:pt idx="2">-151.55391702432047</cx:pt>
          <cx:pt idx="3">0</cx:pt>
          <cx:pt idx="4">182.11000000000001</cx:pt>
          <cx:pt idx="5">-170.91300000000001</cx:pt>
          <cx:pt idx="6">237.06100000000001</cx:pt>
        </cx:lvl>
      </cx:numDim>
    </cx:data>
  </cx:chartData>
  <cx:chart>
    <cx:title pos="t" align="ctr" overlay="0">
      <cx:tx>
        <cx:txData>
          <cx:v>Bic Soleil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Soleil</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5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1398.537</cx:pt>
          <cx:pt idx="1">-2.9437648719535678</cx:pt>
          <cx:pt idx="2">-329.22623512804637</cx:pt>
          <cx:pt idx="3">-5.8207660913467408e-14</cx:pt>
          <cx:pt idx="4">31.664999999999999</cx:pt>
          <cx:pt idx="5">0</cx:pt>
          <cx:pt idx="6">1098.0319999999999</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5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3508.6909999999998</cx:pt>
          <cx:pt idx="1">-92.821096216263228</cx:pt>
          <cx:pt idx="2">104.02009621626334</cx:pt>
          <cx:pt idx="3">-1.1641532182693482e-13</cx:pt>
          <cx:pt idx="4">526.14499999999998</cx:pt>
          <cx:pt idx="5">-9.2449999999999992</cx:pt>
          <cx:pt idx="6">4036.79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5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1656.1099999999999</cx:pt>
          <cx:pt idx="1">1.1871284302355016</cx:pt>
          <cx:pt idx="2">-437.41812843023541</cx:pt>
          <cx:pt idx="3">-5.8207660913467408e-14</cx:pt>
          <cx:pt idx="4">213.77799999999999</cx:pt>
          <cx:pt idx="5">-59.042000000000002</cx:pt>
          <cx:pt idx="6">1374.615</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5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3508.6909999999998</cx:pt>
          <cx:pt idx="1">-92.821096216263228</cx:pt>
          <cx:pt idx="2">104.02009621626334</cx:pt>
          <cx:pt idx="3">-1.1641532182693482e-13</cx:pt>
          <cx:pt idx="4">526.14499999999998</cx:pt>
          <cx:pt idx="5">-9.2449999999999992</cx:pt>
          <cx:pt idx="6">4036.79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5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1334.848</cx:pt>
          <cx:pt idx="1">-21.176936440101926</cx:pt>
          <cx:pt idx="2">-169.63806355989806</cx:pt>
          <cx:pt idx="3">0</cx:pt>
          <cx:pt idx="4">330.18400000000003</cx:pt>
          <cx:pt idx="5">-247.584</cx:pt>
          <cx:pt idx="6">1226.633</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5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3508.6909999999998</cx:pt>
          <cx:pt idx="1">-92.821096216263228</cx:pt>
          <cx:pt idx="2">104.02009621626334</cx:pt>
          <cx:pt idx="3">-1.1641532182693482e-13</cx:pt>
          <cx:pt idx="4">526.14499999999998</cx:pt>
          <cx:pt idx="5">-9.2449999999999992</cx:pt>
          <cx:pt idx="6">4036.79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5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2.2490000000000001</cx:pt>
          <cx:pt idx="1">0.18192328103368699</cx:pt>
          <cx:pt idx="2">0.23407671896631285</cx:pt>
          <cx:pt idx="3">1.7053025658242405e-16</cx:pt>
          <cx:pt idx="4">0</cx:pt>
          <cx:pt idx="5">0</cx:pt>
          <cx:pt idx="6">2.665</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5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3508.6909999999998</cx:pt>
          <cx:pt idx="1">-92.821096216263228</cx:pt>
          <cx:pt idx="2">104.02009621626334</cx:pt>
          <cx:pt idx="3">-1.1641532182693482e-13</cx:pt>
          <cx:pt idx="4">526.14499999999998</cx:pt>
          <cx:pt idx="5">-9.2449999999999992</cx:pt>
          <cx:pt idx="6">4036.79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5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1310.913</cx:pt>
          <cx:pt idx="1">0.13549009213875207</cx:pt>
          <cx:pt idx="2">90.614509907861176</cx:pt>
          <cx:pt idx="3">7.2759576141834261e-14</cx:pt>
          <cx:pt idx="4">0</cx:pt>
          <cx:pt idx="5">0</cx:pt>
          <cx:pt idx="6">1401.663</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3809.9859999999999</cx:pt>
          <cx:pt idx="1">-12.836015261640878</cx:pt>
          <cx:pt idx="2">-95.337984738359026</cx:pt>
          <cx:pt idx="3">-1.0186340659856796e-13</cx:pt>
          <cx:pt idx="4">0</cx:pt>
          <cx:pt idx="5">0</cx:pt>
          <cx:pt idx="6">3701.8119999999999</cx:pt>
        </cx:lvl>
      </cx:numDim>
    </cx:data>
  </cx:chartData>
  <cx:chart>
    <cx:title pos="t" align="ctr" overlay="0">
      <cx:tx>
        <cx:txData>
          <cx:v>Universal Razor Ind</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 Ind</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6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4407.5500000000002</cx:pt>
          <cx:pt idx="1">-3.8164866396802557</cx:pt>
          <cx:pt idx="2">-436.54451336031985</cx:pt>
          <cx:pt idx="3">1.1641532182693482e-13</cx:pt>
          <cx:pt idx="4">234.29599999999999</cx:pt>
          <cx:pt idx="5">-0.17000000000000001</cx:pt>
          <cx:pt idx="6">4201.3149999999996</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6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1045.5519999999999</cx:pt>
          <cx:pt idx="1">4.8721449971924189</cx:pt>
          <cx:pt idx="2">-200.28114499719243</cx:pt>
          <cx:pt idx="3">0</cx:pt>
          <cx:pt idx="4">0</cx:pt>
          <cx:pt idx="5">0</cx:pt>
          <cx:pt idx="6">850.14300000000003</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6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4407.5500000000002</cx:pt>
          <cx:pt idx="1">-3.8164866396802557</cx:pt>
          <cx:pt idx="2">-436.54451336031985</cx:pt>
          <cx:pt idx="3">1.1641532182693482e-13</cx:pt>
          <cx:pt idx="4">234.29599999999999</cx:pt>
          <cx:pt idx="5">-0.17000000000000001</cx:pt>
          <cx:pt idx="6">4201.3149999999996</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6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2130.3470000000002</cx:pt>
          <cx:pt idx="1">25.284486911697542</cx:pt>
          <cx:pt idx="2">-483.82948691169764</cx:pt>
          <cx:pt idx="3">1.1641532182693482e-13</cx:pt>
          <cx:pt idx="4">152.73400000000001</cx:pt>
          <cx:pt idx="5">-0.69999999999999996</cx:pt>
          <cx:pt idx="6">1823.836</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6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4407.5500000000002</cx:pt>
          <cx:pt idx="1">-3.8164866396802557</cx:pt>
          <cx:pt idx="2">-436.54451336031985</cx:pt>
          <cx:pt idx="3">1.1641532182693482e-13</cx:pt>
          <cx:pt idx="4">234.29599999999999</cx:pt>
          <cx:pt idx="5">-0.17000000000000001</cx:pt>
          <cx:pt idx="6">4201.3149999999996</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6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3.0539999999999998</cx:pt>
          <cx:pt idx="1">-0.1614866307228365</cx:pt>
          <cx:pt idx="2">-2.1375133692771633</cx:pt>
          <cx:pt idx="3">0</cx:pt>
          <cx:pt idx="4">0</cx:pt>
          <cx:pt idx="5">0</cx:pt>
          <cx:pt idx="6">0.755</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6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4407.5500000000002</cx:pt>
          <cx:pt idx="1">-3.8164866396802557</cx:pt>
          <cx:pt idx="2">-436.54451336031985</cx:pt>
          <cx:pt idx="3">1.1641532182693482e-13</cx:pt>
          <cx:pt idx="4">234.29599999999999</cx:pt>
          <cx:pt idx="5">-0.17000000000000001</cx:pt>
          <cx:pt idx="6">4201.3149999999996</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6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28.273</cx:pt>
          <cx:pt idx="1">-4.3217923604309521</cx:pt>
          <cx:pt idx="2">-13.62420763956905</cx:pt>
          <cx:pt idx="3">3.637978807091713e-15</cx:pt>
          <cx:pt idx="4">0</cx:pt>
          <cx:pt idx="5">0</cx:pt>
          <cx:pt idx="6">10.327</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6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37.363</cx:pt>
          <cx:pt idx="1">-1.1103158502673807</cx:pt>
          <cx:pt idx="2">-1.7326841497326204</cx:pt>
          <cx:pt idx="3">9.0949470177292826e-16</cx:pt>
          <cx:pt idx="4">0</cx:pt>
          <cx:pt idx="5">0</cx:pt>
          <cx:pt idx="6">34.520000000000003</cx:pt>
        </cx:lvl>
      </cx:numDim>
    </cx:data>
  </cx:chartData>
  <cx:chart>
    <cx:title pos="t" align="ctr" overlay="0">
      <cx:tx>
        <cx:txData>
          <cx:v>Bic Easyrinse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Easyrinse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00A097"/>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6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508.49799999999999</cx:pt>
          <cx:pt idx="1">1.4251182394821995</cx:pt>
          <cx:pt idx="2">-87.152118239482235</cx:pt>
          <cx:pt idx="3">4.3655745685100556e-14</cx:pt>
          <cx:pt idx="4">0.02</cx:pt>
          <cx:pt idx="5">0</cx:pt>
          <cx:pt idx="6">422.791</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9967.5789999999997</cx:pt>
          <cx:pt idx="1">-534.27136479290152</cx:pt>
          <cx:pt idx="2">-2400.7976352070978</cx:pt>
          <cx:pt idx="3">-4.6566128730773927e-13</cx:pt>
          <cx:pt idx="4">1523.126</cx:pt>
          <cx:pt idx="5">-0.058000000000000003</cx:pt>
          <cx:pt idx="6">8555.5779999999995</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7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1094.4280000000001</cx:pt>
          <cx:pt idx="1">-26.027659934110684</cx:pt>
          <cx:pt idx="2">178.50865993411065</cx:pt>
          <cx:pt idx="3">0.0040000000000291035</cx:pt>
          <cx:pt idx="4">76.316000000000003</cx:pt>
          <cx:pt idx="5">-7.6609999999999996</cx:pt>
          <cx:pt idx="6">1315.568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7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675.53099999999995</cx:pt>
          <cx:pt idx="1">-0.4623889784038332</cx:pt>
          <cx:pt idx="2">-101.25161102159619</cx:pt>
          <cx:pt idx="3">2.9103830456733704e-14</cx:pt>
          <cx:pt idx="4">45.651000000000003</cx:pt>
          <cx:pt idx="5">-70.817999999999998</cx:pt>
          <cx:pt idx="6">548.64999999999998</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7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1094.4280000000001</cx:pt>
          <cx:pt idx="1">-26.027659934110684</cx:pt>
          <cx:pt idx="2">178.50865993411065</cx:pt>
          <cx:pt idx="3">0.0040000000000291035</cx:pt>
          <cx:pt idx="4">76.316000000000003</cx:pt>
          <cx:pt idx="5">-7.6609999999999996</cx:pt>
          <cx:pt idx="6">1315.568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7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424.81799999999998</cx:pt>
          <cx:pt idx="1">-8.8574227406269284</cx:pt>
          <cx:pt idx="2">14.004422740626909</cx:pt>
          <cx:pt idx="3">1.4551915228366852e-14</cx:pt>
          <cx:pt idx="4">48.420999999999999</cx:pt>
          <cx:pt idx="5">-85.903999999999996</cx:pt>
          <cx:pt idx="6">392.48200000000003</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7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1094.4280000000001</cx:pt>
          <cx:pt idx="1">-26.027659934110684</cx:pt>
          <cx:pt idx="2">178.50865993411065</cx:pt>
          <cx:pt idx="3">0.0040000000000291035</cx:pt>
          <cx:pt idx="4">76.316000000000003</cx:pt>
          <cx:pt idx="5">-7.6609999999999996</cx:pt>
          <cx:pt idx="6">1315.568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7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0.083000000000000004</cx:pt>
          <cx:pt idx="1">-0.0025454545454545461</cx:pt>
          <cx:pt idx="2">-0.075454545454545455</cx:pt>
          <cx:pt idx="3">0</cx:pt>
          <cx:pt idx="4">0</cx:pt>
          <cx:pt idx="5">0</cx:pt>
          <cx:pt idx="6">0.0050000000000000001</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7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1094.4280000000001</cx:pt>
          <cx:pt idx="1">-26.027659934110684</cx:pt>
          <cx:pt idx="2">178.50865993411065</cx:pt>
          <cx:pt idx="3">0.0040000000000291035</cx:pt>
          <cx:pt idx="4">76.316000000000003</cx:pt>
          <cx:pt idx="5">-7.6609999999999996</cx:pt>
          <cx:pt idx="6">1315.568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7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573.09100000000001</cx:pt>
          <cx:pt idx="1">0.2338199319519044</cx:pt>
          <cx:pt idx="2">75.157180068048078</cx:pt>
          <cx:pt idx="3">1.4551915228366852e-14</cx:pt>
          <cx:pt idx="4">0.012999999999999999</cx:pt>
          <cx:pt idx="5">0</cx:pt>
          <cx:pt idx="6">648.495</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7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1434.1210000000001</cx:pt>
          <cx:pt idx="1">10.050081073030501</cx:pt>
          <cx:pt idx="2">-72.908081073030615</cx:pt>
          <cx:pt idx="3">1.0913936421275138e-13</cx:pt>
          <cx:pt idx="4">10.510999999999999</cx:pt>
          <cx:pt idx="5">-0.17599999999999999</cx:pt>
          <cx:pt idx="6">1381.598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7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419.59699999999998</cx:pt>
          <cx:pt idx="1">6.3872882440331837</cx:pt>
          <cx:pt idx="2">-87.539288244033187</cx:pt>
          <cx:pt idx="3">0</cx:pt>
          <cx:pt idx="4">0</cx:pt>
          <cx:pt idx="5">0</cx:pt>
          <cx:pt idx="6">338.44499999999999</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50385.902999999998</cx:pt>
          <cx:pt idx="1">434.22040272638486</cx:pt>
          <cx:pt idx="2">-4621.5584027263885</cx:pt>
          <cx:pt idx="3">3.7252902984619141e-12</cx:pt>
          <cx:pt idx="4">5878.5870000000004</cx:pt>
          <cx:pt idx="5">-15.116</cx:pt>
          <cx:pt idx="6">52062.036</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8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1434.1210000000001</cx:pt>
          <cx:pt idx="1">10.050081073030501</cx:pt>
          <cx:pt idx="2">-72.908081073030615</cx:pt>
          <cx:pt idx="3">1.0913936421275138e-13</cx:pt>
          <cx:pt idx="4">10.510999999999999</cx:pt>
          <cx:pt idx="5">-0.17599999999999999</cx:pt>
          <cx:pt idx="6">1381.598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8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754.64099999999996</cx:pt>
          <cx:pt idx="1">19.706293080310012</cx:pt>
          <cx:pt idx="2">-164.59029308031</cx:pt>
          <cx:pt idx="3">0</cx:pt>
          <cx:pt idx="4">0.19500000000000001</cx:pt>
          <cx:pt idx="5">-0.35799999999999998</cx:pt>
          <cx:pt idx="6">609.59400000000005</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8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1434.1210000000001</cx:pt>
          <cx:pt idx="1">10.050081073030501</cx:pt>
          <cx:pt idx="2">-72.908081073030615</cx:pt>
          <cx:pt idx="3">1.0913936421275138e-13</cx:pt>
          <cx:pt idx="4">10.510999999999999</cx:pt>
          <cx:pt idx="5">-0.17599999999999999</cx:pt>
          <cx:pt idx="6">1381.598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8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2.1789999999999998</cx:pt>
          <cx:pt idx="1">0.012363295880149816</cx:pt>
          <cx:pt idx="2">-2.1433632958801496</cx:pt>
          <cx:pt idx="3">-4.5474735088646413e-16</cx:pt>
          <cx:pt idx="4">0</cx:pt>
          <cx:pt idx="5">0</cx:pt>
          <cx:pt idx="6">0.048000000000000001</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8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1434.1210000000001</cx:pt>
          <cx:pt idx="1">10.050081073030501</cx:pt>
          <cx:pt idx="2">-72.908081073030615</cx:pt>
          <cx:pt idx="3">1.0913936421275138e-13</cx:pt>
          <cx:pt idx="4">10.510999999999999</cx:pt>
          <cx:pt idx="5">-0.17599999999999999</cx:pt>
          <cx:pt idx="6">1381.598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8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416.46899999999999</cx:pt>
          <cx:pt idx="1">-23.76748963515756</cx:pt>
          <cx:pt idx="2">-274.34551036484248</cx:pt>
          <cx:pt idx="3">5.8207660913467408e-14</cx:pt>
          <cx:pt idx="4">0</cx:pt>
          <cx:pt idx="5">0</cx:pt>
          <cx:pt idx="6">118.35599999999999</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8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2534.3220000000001</cx:pt>
          <cx:pt idx="1">-30.834164647205696</cx:pt>
          <cx:pt idx="2">-2108.8288353527942</cx:pt>
          <cx:pt idx="3">0</cx:pt>
          <cx:pt idx="4">1308.885</cx:pt>
          <cx:pt idx="5">-0.245</cx:pt>
          <cx:pt idx="6">1703.299</cx:pt>
        </cx:lvl>
      </cx:numDim>
    </cx:data>
  </cx:chartData>
  <cx:chart>
    <cx:title pos="t" align="ctr" overlay="0">
      <cx:tx>
        <cx:txData>
          <cx:v>Bic Soleil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Soleil</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8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11639.055</cx:pt>
          <cx:pt idx="1">-12.573554601432248</cx:pt>
          <cx:pt idx="2">-2386.0594453985677</cx:pt>
          <cx:pt idx="3">0</cx:pt>
          <cx:pt idx="4">548.52300000000002</cx:pt>
          <cx:pt idx="5">-0.0040000000000000001</cx:pt>
          <cx:pt idx="6">9788.9410000000007</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8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24248.459999999999</cx:pt>
          <cx:pt idx="1">-648.93004787535597</cx:pt>
          <cx:pt idx="2">681.03404787535555</cx:pt>
          <cx:pt idx="3">-0.0070000000000000001</cx:pt>
          <cx:pt idx="4">6823.1469999999999</cx:pt>
          <cx:pt idx="5">-0.13300000000000001</cx:pt>
          <cx:pt idx="6">31103.571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8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9969.991</cx:pt>
          <cx:pt idx="1">1.9103189314188145</cx:pt>
          <cx:pt idx="2">-2590.2623189314195</cx:pt>
          <cx:pt idx="3">4.6566128730773927e-13</cx:pt>
          <cx:pt idx="4">1405.5229999999999</cx:pt>
          <cx:pt idx="5">-0.043999999999999997</cx:pt>
          <cx:pt idx="6">8787.1180000000004</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64944.928999999996</cx:pt>
          <cx:pt idx="1">50.616672377817963</cx:pt>
          <cx:pt idx="2">-9910.0386723778211</cx:pt>
          <cx:pt idx="3">640.24700000000371</cx:pt>
          <cx:pt idx="4">4689.9089999999997</cx:pt>
          <cx:pt idx="5">-0.099000000000000005</cx:pt>
          <cx:pt idx="6">60415.563999999998</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9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24248.459999999999</cx:pt>
          <cx:pt idx="1">-648.93004787535597</cx:pt>
          <cx:pt idx="2">681.03404787535555</cx:pt>
          <cx:pt idx="3">-0.0070000000000000001</cx:pt>
          <cx:pt idx="4">6823.1469999999999</cx:pt>
          <cx:pt idx="5">-0.13300000000000001</cx:pt>
          <cx:pt idx="6">31103.571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9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8842.2350000000006</cx:pt>
          <cx:pt idx="1">-22.058207053745516</cx:pt>
          <cx:pt idx="2">-1693.0487929462545</cx:pt>
          <cx:pt idx="3">0</cx:pt>
          <cx:pt idx="4">1441.287</cx:pt>
          <cx:pt idx="5">-0.023</cx:pt>
          <cx:pt idx="6">8568.3919999999998</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9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24248.459999999999</cx:pt>
          <cx:pt idx="1">-648.93004787535597</cx:pt>
          <cx:pt idx="2">681.03404787535555</cx:pt>
          <cx:pt idx="3">-0.0070000000000000001</cx:pt>
          <cx:pt idx="4">6823.1469999999999</cx:pt>
          <cx:pt idx="5">-0.13300000000000001</cx:pt>
          <cx:pt idx="6">31103.571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9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20.359000000000002</cx:pt>
          <cx:pt idx="1">1.4711142143752536</cx:pt>
          <cx:pt idx="2">-17.738114214375255</cx:pt>
          <cx:pt idx="3">1.8189894035458565e-15</cx:pt>
          <cx:pt idx="4">0</cx:pt>
          <cx:pt idx="5">-0.002</cx:pt>
          <cx:pt idx="6">4.0899999999999999</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9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24248.459999999999</cx:pt>
          <cx:pt idx="1">-648.93004787535597</cx:pt>
          <cx:pt idx="2">681.03404787535555</cx:pt>
          <cx:pt idx="3">-0.0070000000000000001</cx:pt>
          <cx:pt idx="4">6823.1469999999999</cx:pt>
          <cx:pt idx="5">-0.13300000000000001</cx:pt>
          <cx:pt idx="6">31103.571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9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11968.168</cx:pt>
          <cx:pt idx="1">-1.1808751556041162</cx:pt>
          <cx:pt idx="2">2152.2188751556046</cx:pt>
          <cx:pt idx="3">-4.6566128730773927e-13</cx:pt>
          <cx:pt idx="4">0</cx:pt>
          <cx:pt idx="5">0</cx:pt>
          <cx:pt idx="6">14119.206</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9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31379.411</cx:pt>
          <cx:pt idx="1">-69.511394018070405</cx:pt>
          <cx:pt idx="2">-1919.5996059819297</cx:pt>
          <cx:pt idx="3">0</cx:pt>
          <cx:pt idx="4">2181.7759999999998</cx:pt>
          <cx:pt idx="5">-0.26000000000000001</cx:pt>
          <cx:pt idx="6">31571.815999999999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9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7201.0919999999996</cx:pt>
          <cx:pt idx="1">2.0583454652750914</cx:pt>
          <cx:pt idx="2">-1037.8223454652748</cx:pt>
          <cx:pt idx="3">-3.4924596548080445e-13</cx:pt>
          <cx:pt idx="4">0</cx:pt>
          <cx:pt idx="5">0</cx:pt>
          <cx:pt idx="6">6165.3280000000004</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9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31379.411</cx:pt>
          <cx:pt idx="1">-69.511394018070405</cx:pt>
          <cx:pt idx="2">-1919.5996059819297</cx:pt>
          <cx:pt idx="3">0</cx:pt>
          <cx:pt idx="4">2181.7759999999998</cx:pt>
          <cx:pt idx="5">-0.26000000000000001</cx:pt>
          <cx:pt idx="6">31571.815999999999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9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14872.428</cx:pt>
          <cx:pt idx="1">104.62966831904254</cx:pt>
          <cx:pt idx="2">-4049.7756683190414</cx:pt>
          <cx:pt idx="3">640.24699999999905</cx:pt>
          <cx:pt idx="4">1294.5360000000001</cx:pt>
          <cx:pt idx="5">0</cx:pt>
          <cx:pt idx="6">12862.065000000001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97497.645000000004</cx:pt>
          <cx:pt idx="1">-519.21403829376914</cx:pt>
          <cx:pt idx="2">-14885.866961706231</cx:pt>
          <cx:pt idx="3">699.6650000000019</cx:pt>
          <cx:pt idx="4">7141.2479999999996</cx:pt>
          <cx:pt idx="5">-0.182</cx:pt>
          <cx:pt idx="6">89933.294999999998</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74781.423999999999</cx:pt>
          <cx:pt idx="1">-753.07738328820994</cx:pt>
          <cx:pt idx="2">-4963.9396167117884</cx:pt>
          <cx:pt idx="3">-0.0070000000009313229</cx:pt>
          <cx:pt idx="4">11482.683999999999</cx:pt>
          <cx:pt idx="5">-0.48199999999999998</cx:pt>
          <cx:pt idx="6">80546.601999999999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0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31379.411</cx:pt>
          <cx:pt idx="1">-69.511394018070405</cx:pt>
          <cx:pt idx="2">-1919.5996059819297</cx:pt>
          <cx:pt idx="3">0</cx:pt>
          <cx:pt idx="4">2181.7759999999998</cx:pt>
          <cx:pt idx="5">-0.26000000000000001</cx:pt>
          <cx:pt idx="6">31571.815999999999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0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13.863</cx:pt>
          <cx:pt idx="1">0.16873732588298349</cx:pt>
          <cx:pt idx="2">-12.519737325882984</cx:pt>
          <cx:pt idx="3">0</cx:pt>
          <cx:pt idx="4">0</cx:pt>
          <cx:pt idx="5">0</cx:pt>
          <cx:pt idx="6">1.512</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0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31379.411</cx:pt>
          <cx:pt idx="1">-69.511394018070405</cx:pt>
          <cx:pt idx="2">-1919.5996059819297</cx:pt>
          <cx:pt idx="3">0</cx:pt>
          <cx:pt idx="4">2181.7759999999998</cx:pt>
          <cx:pt idx="5">-0.26000000000000001</cx:pt>
          <cx:pt idx="6">31571.815999999999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0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0.73799999999999999</cx:pt>
          <cx:pt idx="1">0.022417085427135917</cx:pt>
          <cx:pt idx="2">4.0515829145728643</cx:pt>
          <cx:pt idx="3">0</cx:pt>
          <cx:pt idx="4">0</cx:pt>
          <cx:pt idx="5">0</cx:pt>
          <cx:pt idx="6">4.8120000000000003</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0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398.89800000000002</cx:pt>
          <cx:pt idx="1">8.2596403148787427</cx:pt>
          <cx:pt idx="2">-293.27464031487875</cx:pt>
          <cx:pt idx="3">5.8207660913467408e-14</cx:pt>
          <cx:pt idx="4">0</cx:pt>
          <cx:pt idx="5">0</cx:pt>
          <cx:pt idx="6">113.883</cx:pt>
        </cx:lvl>
      </cx:numDim>
    </cx:data>
  </cx:chartData>
  <cx:chart>
    <cx:title pos="t" align="ctr" overlay="0">
      <cx:tx>
        <cx:txData>
          <cx:v>Bic Soleil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Soleil</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0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201.08600000000001</cx:pt>
          <cx:pt idx="1">-14.747465930655308</cx:pt>
          <cx:pt idx="2">48.154465930655306</cx:pt>
          <cx:pt idx="3">0</cx:pt>
          <cx:pt idx="4">25.850000000000001</cx:pt>
          <cx:pt idx="5">-99.689999999999998</cx:pt>
          <cx:pt idx="6">160.65299999999999</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0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3369.7109999999998</cx:pt>
          <cx:pt idx="1">-192.84469047529549</cx:pt>
          <cx:pt idx="2">-586.77230952470438</cx:pt>
          <cx:pt idx="3">-1.1641532182693482e-13</cx:pt>
          <cx:pt idx="4">350.05500000000001</cx:pt>
          <cx:pt idx="5">-21.135000000000002</cx:pt>
          <cx:pt idx="6">2919.0140000000001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0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341.32499999999999</cx:pt>
          <cx:pt idx="1">-12.339601364126672</cx:pt>
          <cx:pt idx="2">-3.3993986358733599</cx:pt>
          <cx:pt idx="3">3.2741809263825414e-14</cx:pt>
          <cx:pt idx="4">0</cx:pt>
          <cx:pt idx="5">0</cx:pt>
          <cx:pt idx="6">325.58600000000001</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0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3369.7109999999998</cx:pt>
          <cx:pt idx="1">-192.84469047529549</cx:pt>
          <cx:pt idx="2">-586.77230952470438</cx:pt>
          <cx:pt idx="3">-1.1641532182693482e-13</cx:pt>
          <cx:pt idx="4">350.05500000000001</cx:pt>
          <cx:pt idx="5">-21.135000000000002</cx:pt>
          <cx:pt idx="6">2919.0140000000001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0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6174.9409999999998</cx:pt>
          <cx:pt idx="1">-570.9398105201351</cx:pt>
          <cx:pt idx="2">337.00281052013548</cx:pt>
          <cx:pt idx="3">-4.0745362639427186e-13</cx:pt>
          <cx:pt idx="4">105.875</cx:pt>
          <cx:pt idx="5">-10.462</cx:pt>
          <cx:pt idx="6">6036.4170000000004</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411.483</cx:pt>
          <cx:pt idx="1">1.512256575584372</cx:pt>
          <cx:pt idx="2">-48.201256575584381</cx:pt>
          <cx:pt idx="3">7.2759576141834261e-15</cx:pt>
          <cx:pt idx="4">32.219999999999999</cx:pt>
          <cx:pt idx="5">0</cx:pt>
          <cx:pt idx="6">397.01400000000001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3369.7109999999998</cx:pt>
          <cx:pt idx="1">-192.84469047529549</cx:pt>
          <cx:pt idx="2">-586.77230952470438</cx:pt>
          <cx:pt idx="3">-1.1641532182693482e-13</cx:pt>
          <cx:pt idx="4">350.05500000000001</cx:pt>
          <cx:pt idx="5">-21.135000000000002</cx:pt>
          <cx:pt idx="6">2919.0140000000001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cx:pt>
          <cx:pt idx="1">0</cx:pt>
          <cx:pt idx="2">0</cx:pt>
          <cx:pt idx="3">0</cx:pt>
          <cx:pt idx="4">3.9409999999999998</cx:pt>
          <cx:pt idx="5">0</cx:pt>
          <cx:pt idx="6">3.9409999999999998</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3369.7109999999998</cx:pt>
          <cx:pt idx="1">-192.84469047529549</cx:pt>
          <cx:pt idx="2">-586.77230952470438</cx:pt>
          <cx:pt idx="3">-1.1641532182693482e-13</cx:pt>
          <cx:pt idx="4">350.05500000000001</cx:pt>
          <cx:pt idx="5">-21.135000000000002</cx:pt>
          <cx:pt idx="6">2919.0140000000001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212.404</cx:pt>
          <cx:pt idx="1">-3.4185362520000773</cx:pt>
          <cx:pt idx="2">-199.62446374799993</cx:pt>
          <cx:pt idx="3">0</cx:pt>
          <cx:pt idx="4">60.646000000000001</cx:pt>
          <cx:pt idx="5">0</cx:pt>
          <cx:pt idx="6">70.007000000000005</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3451.127</cx:pt>
          <cx:pt idx="1">-141.78011694475052</cx:pt>
          <cx:pt idx="2">1487.3031169447502</cx:pt>
          <cx:pt idx="3">4.6566128730773927e-13</cx:pt>
          <cx:pt idx="4">14.167</cx:pt>
          <cx:pt idx="5">0</cx:pt>
          <cx:pt idx="6">4810.817</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252.52799999999999</cx:pt>
          <cx:pt idx="1">18.679490101299429</cx:pt>
          <cx:pt idx="2">-11.608490101299424</cx:pt>
          <cx:pt idx="3">-7.2759576141834261e-15</cx:pt>
          <cx:pt idx="4">0</cx:pt>
          <cx:pt idx="5">0</cx:pt>
          <cx:pt idx="6">259.59899999999999</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3451.127</cx:pt>
          <cx:pt idx="1">-141.78011694475052</cx:pt>
          <cx:pt idx="2">1487.3031169447502</cx:pt>
          <cx:pt idx="3">4.6566128730773927e-13</cx:pt>
          <cx:pt idx="4">14.167</cx:pt>
          <cx:pt idx="5">0</cx:pt>
          <cx:pt idx="6">4810.817</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2606.933</cx:pt>
          <cx:pt idx="1">-218.11326685485236</cx:pt>
          <cx:pt idx="2">446.98526685485234</cx:pt>
          <cx:pt idx="3">0</cx:pt>
          <cx:pt idx="4">235.404</cx:pt>
          <cx:pt idx="5">-1.0820000000000001</cx:pt>
          <cx:pt idx="6">3070.127</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3451.127</cx:pt>
          <cx:pt idx="1">-141.78011694475052</cx:pt>
          <cx:pt idx="2">1487.3031169447502</cx:pt>
          <cx:pt idx="3">4.6566128730773927e-13</cx:pt>
          <cx:pt idx="4">14.167</cx:pt>
          <cx:pt idx="5">0</cx:pt>
          <cx:pt idx="6">4810.817</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10.419</cx:pt>
          <cx:pt idx="1">-3.9786953338900939</cx:pt>
          <cx:pt idx="2">32.632695333890098</cx:pt>
          <cx:pt idx="3">-3.637978807091713e-15</cx:pt>
          <cx:pt idx="4">0</cx:pt>
          <cx:pt idx="5">0</cx:pt>
          <cx:pt idx="6">39.073</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2350.8429999999998</cx:pt>
          <cx:pt idx="1">95.08485453168656</cx:pt>
          <cx:pt idx="2">436.05014546831336</cx:pt>
          <cx:pt idx="3">1.1641532182693482e-13</cx:pt>
          <cx:pt idx="4">130.42400000000001</cx:pt>
          <cx:pt idx="5">-29.896999999999998</cx:pt>
          <cx:pt idx="6">2982.5050000000001</cx:pt>
        </cx:lvl>
      </cx:numDim>
    </cx:data>
  </cx:chartData>
  <cx:chart>
    <cx:title pos="t" align="ctr" overlay="0">
      <cx:tx>
        <cx:txData>
          <cx:v>Bic</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3451.127</cx:pt>
          <cx:pt idx="1">-141.78011694475052</cx:pt>
          <cx:pt idx="2">1487.3031169447502</cx:pt>
          <cx:pt idx="3">4.6566128730773927e-13</cx:pt>
          <cx:pt idx="4">14.167</cx:pt>
          <cx:pt idx="5">0</cx:pt>
          <cx:pt idx="6">4810.817</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cx:pt>
          <cx:pt idx="1">0</cx:pt>
          <cx:pt idx="2">0</cx:pt>
          <cx:pt idx="3">0</cx:pt>
          <cx:pt idx="4">2058.3850000000002</cx:pt>
          <cx:pt idx="5">0</cx:pt>
          <cx:pt idx="6">2058.3850000000002</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7785.7110000000002</cx:pt>
          <cx:pt idx="1">-115.30888656322924</cx:pt>
          <cx:pt idx="2">1582.3318865632289</cx:pt>
          <cx:pt idx="3">2.3283064365386963e-13</cx:pt>
          <cx:pt idx="4">0</cx:pt>
          <cx:pt idx="5">0</cx:pt>
          <cx:pt idx="6">9252.7340000000004</cx:pt>
        </cx:lvl>
      </cx:numDim>
    </cx:data>
  </cx:chartData>
  <cx:chart>
    <cx:title pos="t" align="ctr" overlay="0">
      <cx:tx>
        <cx:txData>
          <cx:v>Japonesque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Japonesque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23003.471000000001</cx:pt>
          <cx:pt idx="1">265.64557642857091</cx:pt>
          <cx:pt idx="2">-786.15557642856822</cx:pt>
          <cx:pt idx="3">-2.6775524020195007e-12</cx:pt>
          <cx:pt idx="4">467.02600000000001</cx:pt>
          <cx:pt idx="5">-4.0279999999999996</cx:pt>
          <cx:pt idx="6">22945.958999999999</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7785.7110000000002</cx:pt>
          <cx:pt idx="1">-115.30888656322924</cx:pt>
          <cx:pt idx="2">1582.3318865632289</cx:pt>
          <cx:pt idx="3">2.3283064365386963e-13</cx:pt>
          <cx:pt idx="4">0</cx:pt>
          <cx:pt idx="5">0</cx:pt>
          <cx:pt idx="6">9252.7340000000004</cx:pt>
        </cx:lvl>
      </cx:numDim>
    </cx:data>
  </cx:chartData>
  <cx:chart>
    <cx:title pos="t" align="ctr" overlay="0">
      <cx:tx>
        <cx:txData>
          <cx:v>Japonesque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Japonesque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531.63499999999999</cx:pt>
          <cx:pt idx="1">23.602639361773683</cx:pt>
          <cx:pt idx="2">-288.43563936177367</cx:pt>
          <cx:pt idx="3">0</cx:pt>
          <cx:pt idx="4">0</cx:pt>
          <cx:pt idx="5">-0.17100000000000001</cx:pt>
          <cx:pt idx="6">266.63099999999997</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31181.415000000001</cx:pt>
          <cx:pt idx="1">-330.92231215799433</cx:pt>
          <cx:pt idx="2">4652.7483121579953</cx:pt>
          <cx:pt idx="3">-9.3132257461547854e-13</cx:pt>
          <cx:pt idx="4">2201.9169999999999</cx:pt>
          <cx:pt idx="5">-1.8959999999999999</cx:pt>
          <cx:pt idx="6">37703.262000000002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481.29700000000003</cx:pt>
          <cx:pt idx="1">11.557457185128445</cx:pt>
          <cx:pt idx="2">-337.57045718512842</cx:pt>
          <cx:pt idx="3">0</cx:pt>
          <cx:pt idx="4">1321.1690000000001</cx:pt>
          <cx:pt idx="5">-0.01</cx:pt>
          <cx:pt idx="6">1476.443</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265227.52600000001</cx:pt>
          <cx:pt idx="1">-4003.0142903002711</cx:pt>
          <cx:pt idx="2">3906.0512903002736</cx:pt>
          <cx:pt idx="3">-2.7939677238464356e-12</cx:pt>
          <cx:pt idx="4">8030.3630000000003</cx:pt>
          <cx:pt idx="5">-0.57299999999999995</cx:pt>
          <cx:pt idx="6">273160.353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731.58500000000004</cx:pt>
          <cx:pt idx="1">-27.908627778894466</cx:pt>
          <cx:pt idx="2">-511.01837222110555</cx:pt>
          <cx:pt idx="3">0</cx:pt>
          <cx:pt idx="4">0</cx:pt>
          <cx:pt idx="5">0</cx:pt>
          <cx:pt idx="6">192.65799999999999</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10784.34</cx:pt>
          <cx:pt idx="1">-1045.6901022248915</cx:pt>
          <cx:pt idx="2">1134.1381022248925</cx:pt>
          <cx:pt idx="3">-9.3132257461547854e-13</cx:pt>
          <cx:pt idx="4">466.58499999999998</cx:pt>
          <cx:pt idx="5">-169.31800000000001</cx:pt>
          <cx:pt idx="6">11170.055</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265227.52600000001</cx:pt>
          <cx:pt idx="1">-4003.0142903002711</cx:pt>
          <cx:pt idx="2">3906.0512903002736</cx:pt>
          <cx:pt idx="3">-2.7939677238464356e-12</cx:pt>
          <cx:pt idx="4">8030.3630000000003</cx:pt>
          <cx:pt idx="5">-0.57299999999999995</cx:pt>
          <cx:pt idx="6">273160.353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185.01900000000001</cx:pt>
          <cx:pt idx="1">9.4082562482898204</cx:pt>
          <cx:pt idx="2">-145.66725624828985</cx:pt>
          <cx:pt idx="3">0</cx:pt>
          <cx:pt idx="4">0</cx:pt>
          <cx:pt idx="5">0</cx:pt>
          <cx:pt idx="6">48.759999999999998</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265227.52600000001</cx:pt>
          <cx:pt idx="1">-4003.0142903002711</cx:pt>
          <cx:pt idx="2">3906.0512903002736</cx:pt>
          <cx:pt idx="3">-2.7939677238464356e-12</cx:pt>
          <cx:pt idx="4">8030.3630000000003</cx:pt>
          <cx:pt idx="5">-0.57299999999999995</cx:pt>
          <cx:pt idx="6">273160.353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89954.763000000006</cx:pt>
          <cx:pt idx="1">-4169.481974082958</cx:pt>
          <cx:pt idx="2">-6718.6970259170448</cx:pt>
          <cx:pt idx="3">3.7252902984619141e-12</cx:pt>
          <cx:pt idx="4">214.35499999999999</cx:pt>
          <cx:pt idx="5">-1.383</cx:pt>
          <cx:pt idx="6">79279.555999999997</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19183.184000000001</cx:pt>
          <cx:pt idx="1">-43.601888857179986</cx:pt>
          <cx:pt idx="2">-370.97511114282048</cx:pt>
          <cx:pt idx="3">4.6566128730773927e-13</cx:pt>
          <cx:pt idx="4">0</cx:pt>
          <cx:pt idx="5">-0.16300000000000001</cx:pt>
          <cx:pt idx="6">18768.444</cx:pt>
        </cx:lvl>
      </cx:numDim>
    </cx:data>
  </cx:chartData>
  <cx:chart>
    <cx:title pos="t" align="ctr" overlay="0">
      <cx:tx>
        <cx:txData>
          <cx:v>Bic Soleil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Soleil</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00A097"/>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22251.880000000001</cx:pt>
          <cx:pt idx="1">-616.05533132849416</cx:pt>
          <cx:pt idx="2">-1685.9566686715061</cx:pt>
          <cx:pt idx="3">4.6566128730773927e-13</cx:pt>
          <cx:pt idx="4">2251.6770000000001</cx:pt>
          <cx:pt idx="5">-0.039</cx:pt>
          <cx:pt idx="6">22201.506000000001</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19183.184000000001</cx:pt>
          <cx:pt idx="1">-43.601888857179986</cx:pt>
          <cx:pt idx="2">-370.97511114282048</cx:pt>
          <cx:pt idx="3">4.6566128730773927e-13</cx:pt>
          <cx:pt idx="4">0</cx:pt>
          <cx:pt idx="5">-0.16300000000000001</cx:pt>
          <cx:pt idx="6">18768.444</cx:pt>
        </cx:lvl>
      </cx:numDim>
    </cx:data>
  </cx:chartData>
  <cx:chart>
    <cx:title pos="t" align="ctr" overlay="0">
      <cx:tx>
        <cx:txData>
          <cx:v>Bic Soleil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Soleil</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00A097"/>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43672.046999999999</cx:pt>
          <cx:pt idx="1">189.07805320835183</cx:pt>
          <cx:pt idx="2">20191.191946791649</cx:pt>
          <cx:pt idx="3">0</cx:pt>
          <cx:pt idx="4">563.24300000000005</cx:pt>
          <cx:pt idx="5">-99.689999999999998</cx:pt>
          <cx:pt idx="6">64515.870000000003</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198135.19899999999</cx:pt>
          <cx:pt idx="1">-1252.096953099451</cx:pt>
          <cx:pt idx="2">-7842.0230469005528</cx:pt>
          <cx:pt idx="3">3.7252902984619141e-12</cx:pt>
          <cx:pt idx="4">11117.308999999999</cx:pt>
          <cx:pt idx="5">-51.862000000000002</cx:pt>
          <cx:pt idx="6">200106.52600000001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72248.538</cx:pt>
          <cx:pt idx="1">591.39624600626905</cx:pt>
          <cx:pt idx="2">-14514.760246006272</cx:pt>
          <cx:pt idx="3">1.8626451492309571e-12</cx:pt>
          <cx:pt idx="4">1890.694</cx:pt>
          <cx:pt idx="5">-0.36299999999999999</cx:pt>
          <cx:pt idx="6">60215.504999999997</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7621.5820000000003</cx:pt>
          <cx:pt idx="1">-331.86277929513415</cx:pt>
          <cx:pt idx="2">1304.5877792951339</cx:pt>
          <cx:pt idx="3">2.3283064365386963e-13</cx:pt>
          <cx:pt idx="4">364.82100000000003</cx:pt>
          <cx:pt idx="5">-21.562000000000001</cx:pt>
          <cx:pt idx="6">8937.5660000000007</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198135.19899999999</cx:pt>
          <cx:pt idx="1">-1252.096953099451</cx:pt>
          <cx:pt idx="2">-7842.0230469005528</cx:pt>
          <cx:pt idx="3">3.7252902984619141e-12</cx:pt>
          <cx:pt idx="4">11117.308999999999</cx:pt>
          <cx:pt idx="5">-51.862000000000002</cx:pt>
          <cx:pt idx="6">200106.52600000001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6100.299</cx:pt>
          <cx:pt idx="1">-748.78219746475884</cx:pt>
          <cx:pt idx="2">62.328197464759377</cx:pt>
          <cx:pt idx="3">-4.6566128730773927e-13</cx:pt>
          <cx:pt idx="4">46.128</cx:pt>
          <cx:pt idx="5">-8.0690000000000008</cx:pt>
          <cx:pt idx="6">5451.9040000000005</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198135.19899999999</cx:pt>
          <cx:pt idx="1">-1252.096953099451</cx:pt>
          <cx:pt idx="2">-7842.0230469005528</cx:pt>
          <cx:pt idx="3">3.7252902984619141e-12</cx:pt>
          <cx:pt idx="4">11117.308999999999</cx:pt>
          <cx:pt idx="5">-51.862000000000002</cx:pt>
          <cx:pt idx="6">200106.52600000001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14.361000000000001</cx:pt>
          <cx:pt idx="1">-0.30762941176470565</cx:pt>
          <cx:pt idx="2">-11.235370588235293</cx:pt>
          <cx:pt idx="3">-1.8189894035458565e-15</cx:pt>
          <cx:pt idx="4">0</cx:pt>
          <cx:pt idx="5">0</cx:pt>
          <cx:pt idx="6">2.8180000000000001</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8197.7139999999999</cx:pt>
          <cx:pt idx="1">-417.48298361673687</cx:pt>
          <cx:pt idx="2">2666.0219836167366</cx:pt>
          <cx:pt idx="3">0</cx:pt>
          <cx:pt idx="4">2777.5230000000001</cx:pt>
          <cx:pt idx="5">-133.26499999999999</cx:pt>
          <cx:pt idx="6">13090.511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659.74199999999996</cx:pt>
          <cx:pt idx="1">-62.282561894034252</cx:pt>
          <cx:pt idx="2">212.32756189403432</cx:pt>
          <cx:pt idx="3">0</cx:pt>
          <cx:pt idx="4">3036.3209999999999</cx:pt>
          <cx:pt idx="5">-2.4689999999999999</cx:pt>
          <cx:pt idx="6">3843.6390000000001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4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8197.7139999999999</cx:pt>
          <cx:pt idx="1">-417.48298361673687</cx:pt>
          <cx:pt idx="2">2666.0219836167366</cx:pt>
          <cx:pt idx="3">0</cx:pt>
          <cx:pt idx="4">2777.5230000000001</cx:pt>
          <cx:pt idx="5">-133.26499999999999</cx:pt>
          <cx:pt idx="6">13090.511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4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2144.8420000000001</cx:pt>
          <cx:pt idx="1">-0.1064766165415473</cx:pt>
          <cx:pt idx="2">-2144.4215233834584</cx:pt>
          <cx:pt idx="3">0</cx:pt>
          <cx:pt idx="4">0</cx:pt>
          <cx:pt idx="5">0</cx:pt>
          <cx:pt idx="6">0.314</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4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8197.7139999999999</cx:pt>
          <cx:pt idx="1">-417.48298361673687</cx:pt>
          <cx:pt idx="2">2666.0219836167366</cx:pt>
          <cx:pt idx="3">0</cx:pt>
          <cx:pt idx="4">2777.5230000000001</cx:pt>
          <cx:pt idx="5">-133.26499999999999</cx:pt>
          <cx:pt idx="6">13090.511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4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13.151999999999999</cx:pt>
          <cx:pt idx="1">0.074836403033587157</cx:pt>
          <cx:pt idx="2">1.2611635969664137</cx:pt>
          <cx:pt idx="3">-9.0949470177292826e-16</cx:pt>
          <cx:pt idx="4">0</cx:pt>
          <cx:pt idx="5">0</cx:pt>
          <cx:pt idx="6">14.488</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742.42600000000004</cx:pt>
          <cx:pt idx="1">-24.648495288515139</cx:pt>
          <cx:pt idx="2">-517.68150471148488</cx:pt>
          <cx:pt idx="3">0</cx:pt>
          <cx:pt idx="4">0</cx:pt>
          <cx:pt idx="5">0</cx:pt>
          <cx:pt idx="6">200.096</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5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3227.4639999999999</cx:pt>
          <cx:pt idx="1">-158.84542683196622</cx:pt>
          <cx:pt idx="2">178.91142683196614</cx:pt>
          <cx:pt idx="3">0</cx:pt>
          <cx:pt idx="4">1102.145</cx:pt>
          <cx:pt idx="5">-1.8959999999999999</cx:pt>
          <cx:pt idx="6">4347.7790000000005</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5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21.295000000000002</cx:pt>
          <cx:pt idx="1">0.35489701547800329</cx:pt>
          <cx:pt idx="2">7.3041029845219949</cx:pt>
          <cx:pt idx="3">0</cx:pt>
          <cx:pt idx="4">137.53299999999999</cx:pt>
          <cx:pt idx="5">0</cx:pt>
          <cx:pt idx="6">166.48699999999999</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5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24159.764999999999</cx:pt>
          <cx:pt idx="1">304.31552868623146</cx:pt>
          <cx:pt idx="2">1570.5014713137696</cx:pt>
          <cx:pt idx="3">-9.3132257461547854e-13</cx:pt>
          <cx:pt idx="4">20.765000000000001</cx:pt>
          <cx:pt idx="5">-0.69999999999999996</cx:pt>
          <cx:pt idx="6">26054.647000000001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5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34.838999999999999</cx:pt>
          <cx:pt idx="1">0.61906259620317861</cx:pt>
          <cx:pt idx="2">16.639937403796818</cx:pt>
          <cx:pt idx="3">3.637978807091713e-15</cx:pt>
          <cx:pt idx="4">0</cx:pt>
          <cx:pt idx="5">0</cx:pt>
          <cx:pt idx="6">52.097999999999999</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5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24159.764999999999</cx:pt>
          <cx:pt idx="1">304.31552868623146</cx:pt>
          <cx:pt idx="2">1570.5014713137696</cx:pt>
          <cx:pt idx="3">-9.3132257461547854e-13</cx:pt>
          <cx:pt idx="4">20.765000000000001</cx:pt>
          <cx:pt idx="5">-0.69999999999999996</cx:pt>
          <cx:pt idx="6">26054.647000000001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5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27.241</cx:pt>
          <cx:pt idx="1">2.3808927935669679</cx:pt>
          <cx:pt idx="2">4.3201072064330326</cx:pt>
          <cx:pt idx="3">0</cx:pt>
          <cx:pt idx="4">5.6310000000000002</cx:pt>
          <cx:pt idx="5">0</cx:pt>
          <cx:pt idx="6">39.573</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5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24159.764999999999</cx:pt>
          <cx:pt idx="1">304.31552868623146</cx:pt>
          <cx:pt idx="2">1570.5014713137696</cx:pt>
          <cx:pt idx="3">-9.3132257461547854e-13</cx:pt>
          <cx:pt idx="4">20.765000000000001</cx:pt>
          <cx:pt idx="5">-0.69999999999999996</cx:pt>
          <cx:pt idx="6">26054.647000000001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5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7672.2060000000001</cx:pt>
          <cx:pt idx="1">-619.63671479166396</cx:pt>
          <cx:pt idx="2">1048.5557147916638</cx:pt>
          <cx:pt idx="3">0</cx:pt>
          <cx:pt idx="4">244.22399999999999</cx:pt>
          <cx:pt idx="5">-1.0820000000000001</cx:pt>
          <cx:pt idx="6">8344.2669999999998</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5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3024.924</cx:pt>
          <cx:pt idx="1">-504.60014254252542</cx:pt>
          <cx:pt idx="2">-3.154857457474578</cx:pt>
          <cx:pt idx="3">0</cx:pt>
          <cx:pt idx="4">276.11200000000002</cx:pt>
          <cx:pt idx="5">-7.7140000000000004</cx:pt>
          <cx:pt idx="6">2785.567</cx:pt>
        </cx:lvl>
      </cx:numDim>
    </cx:data>
  </cx:chartData>
  <cx:chart>
    <cx:title pos="t" align="ctr" overlay="0">
      <cx:tx>
        <cx:txData>
          <cx:v>Quattro</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Quattro</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5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106.324</cx:pt>
          <cx:pt idx="1">-1.3090810035007479</cx:pt>
          <cx:pt idx="2">6.3860810035007471</cx:pt>
          <cx:pt idx="3">0</cx:pt>
          <cx:pt idx="4">3.9409999999999998</cx:pt>
          <cx:pt idx="5">0</cx:pt>
          <cx:pt idx="6">115.342</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7415.415</cx:pt>
          <cx:pt idx="1">-0.022853149886762552</cx:pt>
          <cx:pt idx="2">-4084.6051468501132</cx:pt>
          <cx:pt idx="3">0</cx:pt>
          <cx:pt idx="4">1454.0709999999999</cx:pt>
          <cx:pt idx="5">-0.22600000000000001</cx:pt>
          <cx:pt idx="6">4784.6319999999996</cx:pt>
        </cx:lvl>
      </cx:numDim>
    </cx:data>
  </cx:chartData>
  <cx:chart>
    <cx:title pos="t" align="ctr" overlay="0">
      <cx:tx>
        <cx:txData>
          <cx:v>Bic</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6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3024.924</cx:pt>
          <cx:pt idx="1">-504.60014254252542</cx:pt>
          <cx:pt idx="2">-3.154857457474578</cx:pt>
          <cx:pt idx="3">0</cx:pt>
          <cx:pt idx="4">276.11200000000002</cx:pt>
          <cx:pt idx="5">-7.7140000000000004</cx:pt>
          <cx:pt idx="6">2785.567</cx:pt>
        </cx:lvl>
      </cx:numDim>
    </cx:data>
  </cx:chartData>
  <cx:chart>
    <cx:title pos="t" align="ctr" overlay="0">
      <cx:tx>
        <cx:txData>
          <cx:v>Quattro</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Quattro</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6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1593.9860000000001</cx:pt>
          <cx:pt idx="1">-78.293982273898891</cx:pt>
          <cx:pt idx="2">2250.8549822738987</cx:pt>
          <cx:pt idx="3">4.6566128730773927e-13</cx:pt>
          <cx:pt idx="4">1663.038</cx:pt>
          <cx:pt idx="5">-99.689999999999998</cx:pt>
          <cx:pt idx="6">5329.8950000000004</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6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22854.227999999999</cx:pt>
          <cx:pt idx="1">-149.32674168197394</cx:pt>
          <cx:pt idx="2">1908.3277416819737</cx:pt>
          <cx:pt idx="3">0</cx:pt>
          <cx:pt idx="4">392.88900000000001</cx:pt>
          <cx:pt idx="5">-54.405000000000001</cx:pt>
          <cx:pt idx="6">24951.713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6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7024.6409999999996</cx:pt>
          <cx:pt idx="1">96.691510502095255</cx:pt>
          <cx:pt idx="2">764.53448949790493</cx:pt>
          <cx:pt idx="3">0</cx:pt>
          <cx:pt idx="4">380.108</cx:pt>
          <cx:pt idx="5">0</cx:pt>
          <cx:pt idx="6">8265.9750000000004</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6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22854.227999999999</cx:pt>
          <cx:pt idx="1">-149.32674168197394</cx:pt>
          <cx:pt idx="2">1908.3277416819737</cx:pt>
          <cx:pt idx="3">0</cx:pt>
          <cx:pt idx="4">392.88900000000001</cx:pt>
          <cx:pt idx="5">-54.405000000000001</cx:pt>
          <cx:pt idx="6">24951.713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6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6071.5940000000001</cx:pt>
          <cx:pt idx="1">-749.08359174730026</cx:pt>
          <cx:pt idx="2">83.119591747300817</cx:pt>
          <cx:pt idx="3">-5.8207660913467408e-13</cx:pt>
          <cx:pt idx="4">46.118000000000002</cx:pt>
          <cx:pt idx="5">-7.9930000000000003</cx:pt>
          <cx:pt idx="6">5443.7550000000001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6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22854.227999999999</cx:pt>
          <cx:pt idx="1">-149.32674168197394</cx:pt>
          <cx:pt idx="2">1908.3277416819737</cx:pt>
          <cx:pt idx="3">0</cx:pt>
          <cx:pt idx="4">392.88900000000001</cx:pt>
          <cx:pt idx="5">-54.405000000000001</cx:pt>
          <cx:pt idx="6">24951.713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6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14.361000000000001</cx:pt>
          <cx:pt idx="1">-0.30762941176470565</cx:pt>
          <cx:pt idx="2">-11.235370588235293</cx:pt>
          <cx:pt idx="3">-1.8189894035458565e-15</cx:pt>
          <cx:pt idx="4">0</cx:pt>
          <cx:pt idx="5">0</cx:pt>
          <cx:pt idx="6">2.8180000000000001</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6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3237.989</cx:pt>
          <cx:pt idx="1">-365.27267247747898</cx:pt>
          <cx:pt idx="2">1838.1656724774789</cx:pt>
          <cx:pt idx="3">0</cx:pt>
          <cx:pt idx="4">0</cx:pt>
          <cx:pt idx="5">-133.077</cx:pt>
          <cx:pt idx="6">4577.8050000000003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6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659.73199999999997</cx:pt>
          <cx:pt idx="1">-62.359804059909756</cx:pt>
          <cx:pt idx="2">212.40880405990976</cx:pt>
          <cx:pt idx="3">0</cx:pt>
          <cx:pt idx="4">94.364999999999995</cx:pt>
          <cx:pt idx="5">-2.4689999999999999</cx:pt>
          <cx:pt idx="6">901.67700000000002</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107043.74000000001</cx:pt>
          <cx:pt idx="1">-1385.6487624437864</cx:pt>
          <cx:pt idx="2">-10840.39623755621</cx:pt>
          <cx:pt idx="3">-3.7252902984619141e-12</cx:pt>
          <cx:pt idx="4">7891.4520000000002</cx:pt>
          <cx:pt idx="5">-167.762</cx:pt>
          <cx:pt idx="6">102541.38499999999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7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3237.989</cx:pt>
          <cx:pt idx="1">-365.27267247747898</cx:pt>
          <cx:pt idx="2">1838.1656724774789</cx:pt>
          <cx:pt idx="3">0</cx:pt>
          <cx:pt idx="4">0</cx:pt>
          <cx:pt idx="5">-133.077</cx:pt>
          <cx:pt idx="6">4577.8050000000003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7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cx:pt>
          <cx:pt idx="1">0</cx:pt>
          <cx:pt idx="2">0</cx:pt>
          <cx:pt idx="3">0</cx:pt>
          <cx:pt idx="4">324.12099999999998</cx:pt>
          <cx:pt idx="5">0</cx:pt>
          <cx:pt idx="6">324.12099999999998</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7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917.97900000000004</cx:pt>
          <cx:pt idx="1">25.576708187272207</cx:pt>
          <cx:pt idx="2">-69.602708187272228</cx:pt>
          <cx:pt idx="3">2.9103830456733704e-14</cx:pt>
          <cx:pt idx="4">5.0170000000000003</cx:pt>
          <cx:pt idx="5">0</cx:pt>
          <cx:pt idx="6">878.97000000000003</cx:pt>
        </cx:lvl>
      </cx:numDim>
    </cx:data>
  </cx:chartData>
  <cx:chart>
    <cx:title pos="t" align="ctr" overlay="0">
      <cx:tx>
        <cx:txData>
          <cx:v>Universal Razor</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7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2581.7640000000001</cx:pt>
          <cx:pt idx="1">55.544610855428388</cx:pt>
          <cx:pt idx="2">-813.90261085542829</cx:pt>
          <cx:pt idx="3">-1.1641532182693482e-13</cx:pt>
          <cx:pt idx="4">126.907</cx:pt>
          <cx:pt idx="5">0</cx:pt>
          <cx:pt idx="6">1950.3130000000001</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7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917.97900000000004</cx:pt>
          <cx:pt idx="1">25.576708187272207</cx:pt>
          <cx:pt idx="2">-69.602708187272228</cx:pt>
          <cx:pt idx="3">2.9103830456733704e-14</cx:pt>
          <cx:pt idx="4">5.0170000000000003</cx:pt>
          <cx:pt idx="5">0</cx:pt>
          <cx:pt idx="6">878.97000000000003</cx:pt>
        </cx:lvl>
      </cx:numDim>
    </cx:data>
  </cx:chartData>
  <cx:chart>
    <cx:title pos="t" align="ctr" overlay="0">
      <cx:tx>
        <cx:txData>
          <cx:v>Universal Razor</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7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Mix</cx:pt>
          <cx:pt idx="2">Discontinued</cx:pt>
          <cx:pt idx="3">Mix</cx:pt>
          <cx:pt idx="4">New</cx:pt>
          <cx:pt idx="5">Discontinued</cx:pt>
          <cx:pt idx="6">Revenue TY</cx:pt>
        </cx:lvl>
      </cx:strDim>
      <cx:numDim type="val">
        <cx:f>Sheet1!$B$2:$B$8</cx:f>
        <cx:lvl ptCount="7" formatCode="0">
          <cx:pt idx="0">0.59199999999999997</cx:pt>
          <cx:pt idx="1">0</cx:pt>
          <cx:pt idx="2">-0.59199999999999997</cx:pt>
          <cx:pt idx="3">9.9999997615814206e-05</cx:pt>
          <cx:pt idx="4">3795.9679299999998</cx:pt>
          <cx:pt idx="5">-55.085639999999998</cx:pt>
          <cx:pt idx="6">29860.167689999998</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7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2261.7429999999999</cx:pt>
          <cx:pt idx="1">48.447947612936971</cx:pt>
          <cx:pt idx="2">-163.56194761293682</cx:pt>
          <cx:pt idx="3">-1.7462298274040223e-13</cx:pt>
          <cx:pt idx="4">520.68200000000002</cx:pt>
          <cx:pt idx="5">0</cx:pt>
          <cx:pt idx="6">2667.3110000000001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7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430.553</cx:pt>
          <cx:pt idx="1">3.6074088986396262</cx:pt>
          <cx:pt idx="2">-323.59240889863958</cx:pt>
          <cx:pt idx="3">-5.8207660913467408e-14</cx:pt>
          <cx:pt idx="4">839.71699999999998</cx:pt>
          <cx:pt idx="5">0</cx:pt>
          <cx:pt idx="6">950.28499999999997</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7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25726.595000000001</cx:pt>
          <cx:pt idx="1">-268.34360648880272</cx:pt>
          <cx:pt idx="2">396.60960648880319</cx:pt>
          <cx:pt idx="3">-4.6566128730773927e-13</cx:pt>
          <cx:pt idx="4">799.06399999999996</cx:pt>
          <cx:pt idx="5">-0.29899999999999999</cx:pt>
          <cx:pt idx="6">26653.626</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7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97.006</cx:pt>
          <cx:pt idx="1">-0.074065211737166931</cx:pt>
          <cx:pt idx="2">-96.739934788262829</cx:pt>
          <cx:pt idx="3">0</cx:pt>
          <cx:pt idx="4">0</cx:pt>
          <cx:pt idx="5">0</cx:pt>
          <cx:pt idx="6">0.192</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178866.052</cx:pt>
          <cx:pt idx="1">-6684.0483971562799</cx:pt>
          <cx:pt idx="2">1587.4653971562782</cx:pt>
          <cx:pt idx="3">1.8626451492309571e-12</cx:pt>
          <cx:pt idx="4">18655.741000000002</cx:pt>
          <cx:pt idx="5">-186.85900000000001</cx:pt>
          <cx:pt idx="6">192238.351</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8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25726.595000000001</cx:pt>
          <cx:pt idx="1">-268.34360648880272</cx:pt>
          <cx:pt idx="2">396.60960648880319</cx:pt>
          <cx:pt idx="3">-4.6566128730773927e-13</cx:pt>
          <cx:pt idx="4">799.06399999999996</cx:pt>
          <cx:pt idx="5">-0.29899999999999999</cx:pt>
          <cx:pt idx="6">26653.626</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8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80.820999999999998</cx:pt>
          <cx:pt idx="1">0.43696277028363101</cx:pt>
          <cx:pt idx="2">-74.454962770283629</cx:pt>
          <cx:pt idx="3">0</cx:pt>
          <cx:pt idx="4">0</cx:pt>
          <cx:pt idx="5">0</cx:pt>
          <cx:pt idx="6">6.8029999999999999</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8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25726.595000000001</cx:pt>
          <cx:pt idx="1">-268.34360648880272</cx:pt>
          <cx:pt idx="2">396.60960648880319</cx:pt>
          <cx:pt idx="3">-4.6566128730773927e-13</cx:pt>
          <cx:pt idx="4">799.06399999999996</cx:pt>
          <cx:pt idx="5">-0.29899999999999999</cx:pt>
          <cx:pt idx="6">26653.626</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8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9422.1260000000002</cx:pt>
          <cx:pt idx="1">116.13255282330883</cx:pt>
          <cx:pt idx="2">-1869.7835528233088</cx:pt>
          <cx:pt idx="3">0</cx:pt>
          <cx:pt idx="4">352.06200000000001</cx:pt>
          <cx:pt idx="5">-0.025999999999999999</cx:pt>
          <cx:pt idx="6">8020.5110000000004</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8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1818.0229999999999</cx:pt>
          <cx:pt idx="1">17.296006752038984</cx:pt>
          <cx:pt idx="2">-1257.1520067520389</cx:pt>
          <cx:pt idx="3">-2.3283064365386963e-13</cx:pt>
          <cx:pt idx="4">873.84100000000001</cx:pt>
          <cx:pt idx="5">-0.067000000000000004</cx:pt>
          <cx:pt idx="6">1451.941</cx:pt>
        </cx:lvl>
      </cx:numDim>
    </cx:data>
  </cx:chartData>
  <cx:chart>
    <cx:title pos="t" align="ctr" overlay="0">
      <cx:tx>
        <cx:txData>
          <cx:v>Quattro</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Quattro</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8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5870.5690000000004</cx:pt>
          <cx:pt idx="1">242.39255567186473</cx:pt>
          <cx:pt idx="2">-1746.6075556718647</cx:pt>
          <cx:pt idx="3">0</cx:pt>
          <cx:pt idx="4">0</cx:pt>
          <cx:pt idx="5">-0.17699999999999999</cx:pt>
          <cx:pt idx="6">4366.1769999999997</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8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1818.0229999999999</cx:pt>
          <cx:pt idx="1">17.296006752038984</cx:pt>
          <cx:pt idx="2">-1257.1520067520389</cx:pt>
          <cx:pt idx="3">-2.3283064365386963e-13</cx:pt>
          <cx:pt idx="4">873.84100000000001</cx:pt>
          <cx:pt idx="5">-0.067000000000000004</cx:pt>
          <cx:pt idx="6">1451.941</cx:pt>
        </cx:lvl>
      </cx:numDim>
    </cx:data>
  </cx:chartData>
  <cx:chart>
    <cx:title pos="t" align="ctr" overlay="0">
      <cx:tx>
        <cx:txData>
          <cx:v>Quattro</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Quattro</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8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2533.875</cx:pt>
          <cx:pt idx="1">106.38428156764652</cx:pt>
          <cx:pt idx="2">1786.7857184323536</cx:pt>
          <cx:pt idx="3">0</cx:pt>
          <cx:pt idx="4">568.57500000000005</cx:pt>
          <cx:pt idx="5">0</cx:pt>
          <cx:pt idx="6">4995.6199999999999</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8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16471.798999999999</cx:pt>
          <cx:pt idx="1">349.44158622095267</cx:pt>
          <cx:pt idx="2">-1991.0895862209532</cx:pt>
          <cx:pt idx="3">4.6566128730773927e-13</cx:pt>
          <cx:pt idx="4">0</cx:pt>
          <cx:pt idx="5">-0.499</cx:pt>
          <cx:pt idx="6">14829.652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8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5772.3270000000002</cx:pt>
          <cx:pt idx="1">282.2781140271739</cx:pt>
          <cx:pt idx="2">-1350.6881140271737</cx:pt>
          <cx:pt idx="3">-2.3283064365386963e-13</cx:pt>
          <cx:pt idx="4">127.854</cx:pt>
          <cx:pt idx="5">-0.010999999999999999</cx:pt>
          <cx:pt idx="6">4831.7600000000002</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98816.467999999993</cx:pt>
          <cx:pt idx="1">-3439.5520659920276</cx:pt>
          <cx:pt idx="2">8680.5610659920203</cx:pt>
          <cx:pt idx="3">7.4505805969238283e-12</cx:pt>
          <cx:pt idx="4">1136.0219999999999</cx:pt>
          <cx:pt idx="5">-1.149</cx:pt>
          <cx:pt idx="6">105192.35000000001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9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16471.798999999999</cx:pt>
          <cx:pt idx="1">349.44158622095267</cx:pt>
          <cx:pt idx="2">-1991.0895862209532</cx:pt>
          <cx:pt idx="3">4.6566128730773927e-13</cx:pt>
          <cx:pt idx="4">0</cx:pt>
          <cx:pt idx="5">-0.499</cx:pt>
          <cx:pt idx="6">14829.652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9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0.93500000000000005</cx:pt>
          <cx:pt idx="1">0.015550814149354291</cx:pt>
          <cx:pt idx="2">-0.79455081414935436</cx:pt>
          <cx:pt idx="3">0</cx:pt>
          <cx:pt idx="4">0</cx:pt>
          <cx:pt idx="5">0</cx:pt>
          <cx:pt idx="6">0.156</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9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16471.798999999999</cx:pt>
          <cx:pt idx="1">349.44158622095267</cx:pt>
          <cx:pt idx="2">-1991.0895862209532</cx:pt>
          <cx:pt idx="3">4.6566128730773927e-13</cx:pt>
          <cx:pt idx="4">0</cx:pt>
          <cx:pt idx="5">-0.499</cx:pt>
          <cx:pt idx="6">14829.652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9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8092.5690000000004</cx:pt>
          <cx:pt idx="1">29.046991813275071</cx:pt>
          <cx:pt idx="2">188.11700818672509</cx:pt>
          <cx:pt idx="3">-1.4551915228366852e-13</cx:pt>
          <cx:pt idx="4">0</cx:pt>
          <cx:pt idx="5">0</cx:pt>
          <cx:pt idx="6">8309.7330000000002</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9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4543.2259999999997</cx:pt>
          <cx:pt idx="1">-15.122490175004367</cx:pt>
          <cx:pt idx="2">-147.25950982499546</cx:pt>
          <cx:pt idx="3">-1.4551915228366852e-13</cx:pt>
          <cx:pt idx="4">0</cx:pt>
          <cx:pt idx="5">0</cx:pt>
          <cx:pt idx="6">4380.8440000000001</cx:pt>
        </cx:lvl>
      </cx:numDim>
    </cx:data>
  </cx:chartData>
  <cx:chart>
    <cx:title pos="t" align="ctr" overlay="0">
      <cx:tx>
        <cx:txData>
          <cx:v>Universal Razor</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9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38.781999999999996</cx:pt>
          <cx:pt idx="1">4.0249961108044383</cx:pt>
          <cx:pt idx="2">-11.196996110804438</cx:pt>
          <cx:pt idx="3">-1.8189894035458565e-15</cx:pt>
          <cx:pt idx="4">0</cx:pt>
          <cx:pt idx="5">0</cx:pt>
          <cx:pt idx="6">31.609999999999999</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9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15267.929</cx:pt>
          <cx:pt idx="1">11.760108865033525</cx:pt>
          <cx:pt idx="2">636.61189113496607</cx:pt>
          <cx:pt idx="3">4.6566128730773927e-13</cx:pt>
          <cx:pt idx="4">0.002</cx:pt>
          <cx:pt idx="5">-0.01</cx:pt>
          <cx:pt idx="6">15916.293</cx:pt>
        </cx:lvl>
      </cx:numDim>
    </cx:data>
  </cx:chartData>
  <cx:chart>
    <cx:title pos="t" align="ctr" overlay="0">
      <cx:tx>
        <cx:txData>
          <cx:v>Bic Silky Touch</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Silky Touch</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9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0.32200000000000001</cx:pt>
          <cx:pt idx="1">-0.016255555555555558</cx:pt>
          <cx:pt idx="2">-0.17274444444444445</cx:pt>
          <cx:pt idx="3">0</cx:pt>
          <cx:pt idx="4">0</cx:pt>
          <cx:pt idx="5">0</cx:pt>
          <cx:pt idx="6">0.13300000000000001</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9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69490.505999999994</cx:pt>
          <cx:pt idx="1">480.79406850099548</cx:pt>
          <cx:pt idx="2">-5317.5310685009972</cx:pt>
          <cx:pt idx="3">1.8626451492309571e-12</cx:pt>
          <cx:pt idx="4">5616.518</cx:pt>
          <cx:pt idx="5">-0.056000000000000001</cx:pt>
          <cx:pt idx="6">70270.231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9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509.77600000000001</cx:pt>
          <cx:pt idx="1">-33.043026571946569</cx:pt>
          <cx:pt idx="2">-327.80097342805345</cx:pt>
          <cx:pt idx="3">0</cx:pt>
          <cx:pt idx="4">0</cx:pt>
          <cx:pt idx="5">0</cx:pt>
          <cx:pt idx="6">148.93199999999999</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152355.52799999999</cx:pt>
          <cx:pt idx="1">-279.74603463624885</cx:pt>
          <cx:pt idx="2">-11350.372965363758</cx:pt>
          <cx:pt idx="3">-0.0069999999925494192</cx:pt>
          <cx:pt idx="4">19922.880000000001</cx:pt>
          <cx:pt idx="5">-24.405999999999999</cx:pt>
          <cx:pt idx="6">160623.87599999999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182261.283</cx:pt>
          <cx:pt idx="1">342.4648319034967</cx:pt>
          <cx:pt idx="2">-4235.6518319034958</cx:pt>
          <cx:pt idx="3">-9.3132257461547854e-13</cx:pt>
          <cx:pt idx="4">2285.4430000000002</cx:pt>
          <cx:pt idx="5">-0.20599999999999999</cx:pt>
          <cx:pt idx="6">180653.33300000001</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0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69490.505999999994</cx:pt>
          <cx:pt idx="1">480.79406850099548</cx:pt>
          <cx:pt idx="2">-5317.5310685009972</cx:pt>
          <cx:pt idx="3">1.8626451492309571e-12</cx:pt>
          <cx:pt idx="4">5616.518</cx:pt>
          <cx:pt idx="5">-0.056000000000000001</cx:pt>
          <cx:pt idx="6">70270.231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0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8.0199999999999996</cx:pt>
          <cx:pt idx="1">-0.049494198712192142</cx:pt>
          <cx:pt idx="2">-7.7925058012878079</cx:pt>
          <cx:pt idx="3">0</cx:pt>
          <cx:pt idx="4">0</cx:pt>
          <cx:pt idx="5">0</cx:pt>
          <cx:pt idx="6">0.17799999999999999</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0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69490.505999999994</cx:pt>
          <cx:pt idx="1">480.79406850099548</cx:pt>
          <cx:pt idx="2">-5317.5310685009972</cx:pt>
          <cx:pt idx="3">1.8626451492309571e-12</cx:pt>
          <cx:pt idx="4">5616.518</cx:pt>
          <cx:pt idx="5">-0.056000000000000001</cx:pt>
          <cx:pt idx="6">70270.231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0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29459.307000000001</cx:pt>
          <cx:pt idx="1">-157.78958430760889</cx:pt>
          <cx:pt idx="2">-5837.0834156923911</cx:pt>
          <cx:pt idx="3">699.66499999999996</cx:pt>
          <cx:pt idx="4">1388.1369999999999</cx:pt>
          <cx:pt idx="5">-0.023</cx:pt>
          <cx:pt idx="6">25552.213</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0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5499.5439999999999</cx:pt>
          <cx:pt idx="1">162.46158665143233</cx:pt>
          <cx:pt idx="2">-505.30358665143223</cx:pt>
          <cx:pt idx="3">-1.1641532182693482e-13</cx:pt>
          <cx:pt idx="4">0</cx:pt>
          <cx:pt idx="5">-0.025999999999999999</cx:pt>
          <cx:pt idx="6">5156.6760000000004</cx:pt>
        </cx:lvl>
      </cx:numDim>
    </cx:data>
  </cx:chartData>
  <cx:chart>
    <cx:title pos="t" align="ctr" overlay="0">
      <cx:tx>
        <cx:txData>
          <cx:v>Bic Soleil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Soleil</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0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4371.5389999999998</cx:pt>
          <cx:pt idx="1">-267.21878769198037</cx:pt>
          <cx:pt idx="2">-466.7292123080195</cx:pt>
          <cx:pt idx="3">0</cx:pt>
          <cx:pt idx="4">1799.9300000000001</cx:pt>
          <cx:pt idx="5">-0.002</cx:pt>
          <cx:pt idx="6">5437.5190000000002</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0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5499.5439999999999</cx:pt>
          <cx:pt idx="1">162.46158665143233</cx:pt>
          <cx:pt idx="2">-505.30358665143223</cx:pt>
          <cx:pt idx="3">-1.1641532182693482e-13</cx:pt>
          <cx:pt idx="4">0</cx:pt>
          <cx:pt idx="5">-0.025999999999999999</cx:pt>
          <cx:pt idx="6">5156.6760000000004</cx:pt>
        </cx:lvl>
      </cx:numDim>
    </cx:data>
  </cx:chartData>
  <cx:chart>
    <cx:title pos="t" align="ctr" overlay="0">
      <cx:tx>
        <cx:txData>
          <cx:v>Bic Soleil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Soleil</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0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27398.261999999999</cx:pt>
          <cx:pt idx="1">-14.779810645614523</cx:pt>
          <cx:pt idx="2">-484.55818935438549</cx:pt>
          <cx:pt idx="3">0</cx:pt>
          <cx:pt idx="4">580.20799999999997</cx:pt>
          <cx:pt idx="5">-0.0040000000000000001</cx:pt>
          <cx:pt idx="6">27479.128000000001</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0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42375.777999999998</cx:pt>
          <cx:pt idx="1">-768.49128067855679</cx:pt>
          <cx:pt idx="2">-2890.1167193214433</cx:pt>
          <cx:pt idx="3">-0.0070000000000000001</cx:pt>
          <cx:pt idx="4">7280.7820000000002</cx:pt>
          <cx:pt idx="5">-0.46500000000000002</cx:pt>
          <cx:pt idx="6">45997.480000000003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0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26245.669999999998</cx:pt>
          <cx:pt idx="1">-79.331559078783314</cx:pt>
          <cx:pt idx="2">-6566.482440921216</cx:pt>
          <cx:pt idx="3">0</cx:pt>
          <cx:pt idx="4">1664.952</cx:pt>
          <cx:pt idx="5">-0.073999999999999996</cx:pt>
          <cx:pt idx="6">21264.734</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34.838999999999999</cx:pt>
          <cx:pt idx="1">0.61906259620317861</cx:pt>
          <cx:pt idx="2">16.639937403796818</cx:pt>
          <cx:pt idx="3">3.637978807091713e-15</cx:pt>
          <cx:pt idx="4">0</cx:pt>
          <cx:pt idx="5">0</cx:pt>
          <cx:pt idx="6">52.097999999999999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42375.777999999998</cx:pt>
          <cx:pt idx="1">-768.49128067855679</cx:pt>
          <cx:pt idx="2">-2890.1167193214433</cx:pt>
          <cx:pt idx="3">-0.0070000000000000001</cx:pt>
          <cx:pt idx="4">7280.7820000000002</cx:pt>
          <cx:pt idx="5">-0.46500000000000002</cx:pt>
          <cx:pt idx="6">45997.480000000003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0.17599999999999999</cx:pt>
          <cx:pt idx="1">-0.015013698630136988</cx:pt>
          <cx:pt idx="2">-0.077986301369863009</cx:pt>
          <cx:pt idx="3">0</cx:pt>
          <cx:pt idx="4">0</cx:pt>
          <cx:pt idx="5">-0.014</cx:pt>
          <cx:pt idx="6">0.069000000000000006</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42375.777999999998</cx:pt>
          <cx:pt idx="1">-768.49128067855679</cx:pt>
          <cx:pt idx="2">-2890.1167193214433</cx:pt>
          <cx:pt idx="3">-0.0070000000000000001</cx:pt>
          <cx:pt idx="4">7280.7820000000002</cx:pt>
          <cx:pt idx="5">-0.46500000000000002</cx:pt>
          <cx:pt idx="6">45997.480000000003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cx:pt>
          <cx:pt idx="1">0</cx:pt>
          <cx:pt idx="2">0</cx:pt>
          <cx:pt idx="3">0</cx:pt>
          <cx:pt idx="4">1707.9570000000001</cx:pt>
          <cx:pt idx="5">0</cx:pt>
          <cx:pt idx="6">1707.9570000000001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400.26799999999997</cx:pt>
          <cx:pt idx="1">7.4834433146611312</cx:pt>
          <cx:pt idx="2">-153.68444331466111</cx:pt>
          <cx:pt idx="3">0</cx:pt>
          <cx:pt idx="4">2517.355</cx:pt>
          <cx:pt idx="5">-0.029999999999999999</cx:pt>
          <cx:pt idx="6">2771.3919999999998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1371.5350000000001</cx:pt>
          <cx:pt idx="1">-0.012373441849250474</cx:pt>
          <cx:pt idx="2">-1371.5066265581506</cx:pt>
          <cx:pt idx="3">-2.3283064365386963e-13</cx:pt>
          <cx:pt idx="4">0</cx:pt>
          <cx:pt idx="5">0</cx:pt>
          <cx:pt idx="6">0.016</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400.26799999999997</cx:pt>
          <cx:pt idx="1">7.4834433146611312</cx:pt>
          <cx:pt idx="2">-153.68444331466111</cx:pt>
          <cx:pt idx="3">0</cx:pt>
          <cx:pt idx="4">2517.355</cx:pt>
          <cx:pt idx="5">-0.029999999999999999</cx:pt>
          <cx:pt idx="6">2771.3919999999998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0.13200000000000001</cx:pt>
          <cx:pt idx="1">0.053000000000000005</cx:pt>
          <cx:pt idx="2">0.087999999999999995</cx:pt>
          <cx:pt idx="3">0</cx:pt>
          <cx:pt idx="4">0</cx:pt>
          <cx:pt idx="5">0</cx:pt>
          <cx:pt idx="6">0.27300000000000002</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1113.287</cx:pt>
          <cx:pt idx="1">-7.0166476690899904</cx:pt>
          <cx:pt idx="2">739.83264766908985</cx:pt>
          <cx:pt idx="3">0</cx:pt>
          <cx:pt idx="4">1100.5350000000001</cx:pt>
          <cx:pt idx="5">0</cx:pt>
          <cx:pt idx="6">2946.6379999999999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2.8210000000000002</cx:pt>
          <cx:pt idx="1">0.18655813953488379</cx:pt>
          <cx:pt idx="2">-0.6185581395348837</cx:pt>
          <cx:pt idx="3">0</cx:pt>
          <cx:pt idx="4">137.53299999999999</cx:pt>
          <cx:pt idx="5">0</cx:pt>
          <cx:pt idx="6">139.922</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541.66899999999998</cx:pt>
          <cx:pt idx="1">68.579558480570725</cx:pt>
          <cx:pt idx="2">-322.54255848057079</cx:pt>
          <cx:pt idx="3">5.8207660913467408e-14</cx:pt>
          <cx:pt idx="4">43.975000000000001</cx:pt>
          <cx:pt idx="5">0</cx:pt>
          <cx:pt idx="6">331.68099999999998</cx:pt>
        </cx:lvl>
      </cx:numDim>
    </cx:data>
  </cx:chartData>
  <cx:chart>
    <cx:title pos="t" align="ctr" overlay="0">
      <cx:tx>
        <cx:txData>
          <cx:v>Bic</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23183.395</cx:pt>
          <cx:pt idx="1">283.19595677432886</cx:pt>
          <cx:pt idx="2">1510.1820432256718</cx:pt>
          <cx:pt idx="3">-6.984919309616089e-13</cx:pt>
          <cx:pt idx="4">7.1470000000000002</cx:pt>
          <cx:pt idx="5">0</cx:pt>
          <cx:pt idx="6">24983.919999999998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34.100999999999999</cx:pt>
          <cx:pt idx="1">0.8658322347313715</cx:pt>
          <cx:pt idx="2">12.319167765268624</cx:pt>
          <cx:pt idx="3">5.4569682106375695e-15</cx:pt>
          <cx:pt idx="4">0</cx:pt>
          <cx:pt idx="5">0</cx:pt>
          <cx:pt idx="6">47.286000000000001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23183.395</cx:pt>
          <cx:pt idx="1">283.19595677432886</cx:pt>
          <cx:pt idx="2">1510.1820432256718</cx:pt>
          <cx:pt idx="3">-6.984919309616089e-13</cx:pt>
          <cx:pt idx="4">7.1470000000000002</cx:pt>
          <cx:pt idx="5">0</cx:pt>
          <cx:pt idx="6">24983.919999999998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0.045999999999999999</cx:pt>
          <cx:pt idx="1">-0.0049999999999999984</cx:pt>
          <cx:pt idx="2">0.034000000000000002</cx:pt>
          <cx:pt idx="3">0</cx:pt>
          <cx:pt idx="4">0</cx:pt>
          <cx:pt idx="5">-0.029000000000000001</cx:pt>
          <cx:pt idx="6">0.045999999999999999</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23183.395</cx:pt>
          <cx:pt idx="1">283.19595677432886</cx:pt>
          <cx:pt idx="2">1510.1820432256718</cx:pt>
          <cx:pt idx="3">-6.984919309616089e-13</cx:pt>
          <cx:pt idx="4">7.1470000000000002</cx:pt>
          <cx:pt idx="5">0</cx:pt>
          <cx:pt idx="6">24983.919999999998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4165.8450000000003</cx:pt>
          <cx:pt idx="1">-313.76394283009819</cx:pt>
          <cx:pt idx="2">91.158942830098098</cx:pt>
          <cx:pt idx="3">1.1641532182693482e-13</cx:pt>
          <cx:pt idx="4">49.915999999999997</cx:pt>
          <cx:pt idx="5">-1.206</cx:pt>
          <cx:pt idx="6">3991.9499999999998</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2137.3449999999998</cx:pt>
          <cx:pt idx="1">-223.47967396078982</cx:pt>
          <cx:pt idx="2">-515.24732603921018</cx:pt>
          <cx:pt idx="3">0</cx:pt>
          <cx:pt idx="4">266.42700000000002</cx:pt>
          <cx:pt idx="5">-0.021999999999999999</cx:pt>
          <cx:pt idx="6">1665.0229999999999</cx:pt>
        </cx:lvl>
      </cx:numDim>
    </cx:data>
  </cx:chartData>
  <cx:chart>
    <cx:title pos="t" align="ctr" overlay="0">
      <cx:tx>
        <cx:txData>
          <cx:v>Quattro</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Quattro</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77.277000000000001</cx:pt>
          <cx:pt idx="1">2.6007679061230955</cx:pt>
          <cx:pt idx="2">-27.684767906123096</cx:pt>
          <cx:pt idx="3">0</cx:pt>
          <cx:pt idx="4">0</cx:pt>
          <cx:pt idx="5">0</cx:pt>
          <cx:pt idx="6">52.192999999999998</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2137.3449999999998</cx:pt>
          <cx:pt idx="1">-223.47967396078982</cx:pt>
          <cx:pt idx="2">-515.24732603921018</cx:pt>
          <cx:pt idx="3">0</cx:pt>
          <cx:pt idx="4">266.42700000000002</cx:pt>
          <cx:pt idx="5">-0.021999999999999999</cx:pt>
          <cx:pt idx="6">1665.0229999999999</cx:pt>
        </cx:lvl>
      </cx:numDim>
    </cx:data>
  </cx:chartData>
  <cx:chart>
    <cx:title pos="t" align="ctr" overlay="0">
      <cx:tx>
        <cx:txData>
          <cx:v>Quattro</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Quattro</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1180.4960000000001</cx:pt>
          <cx:pt idx="1">-60.095026508720153</cx:pt>
          <cx:pt idx="2">2402.1450265087205</cx:pt>
          <cx:pt idx="3">-4.6566128730773927e-13</cx:pt>
          <cx:pt idx="4">1576.6890000000001</cx:pt>
          <cx:pt idx="5">0</cx:pt>
          <cx:pt idx="6">5099.2349999999997</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14882.710999999999</cx:pt>
          <cx:pt idx="1">-1004.3551843235978</cx:pt>
          <cx:pt idx="2">1416.0921843235981</cx:pt>
          <cx:pt idx="3">-4.6566128730773927e-13</cx:pt>
          <cx:pt idx="4">1251.4390000000001</cx:pt>
          <cx:pt idx="5">-168.23599999999999</cx:pt>
          <cx:pt idx="6">16377.651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18726.869999999999</cx:pt>
          <cx:pt idx="1">81.120080646298092</cx:pt>
          <cx:pt idx="2">930.83491935370148</cx:pt>
          <cx:pt idx="3">3.4924596548080445e-13</cx:pt>
          <cx:pt idx="4">42.106000000000002</cx:pt>
          <cx:pt idx="5">-35.289999999999999</cx:pt>
          <cx:pt idx="6">19745.641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6463.6229999999996</cx:pt>
          <cx:pt idx="1">75.693507285801289</cx:pt>
          <cx:pt idx="2">790.74849271419907</cx:pt>
          <cx:pt idx="3">-4.6566128730773927e-13</cx:pt>
          <cx:pt idx="4">358.72000000000003</cx:pt>
          <cx:pt idx="5">0</cx:pt>
          <cx:pt idx="6">7688.7849999999999</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18726.869999999999</cx:pt>
          <cx:pt idx="1">81.120080646298092</cx:pt>
          <cx:pt idx="2">930.83491935370148</cx:pt>
          <cx:pt idx="3">3.4924596548080445e-13</cx:pt>
          <cx:pt idx="4">42.106000000000002</cx:pt>
          <cx:pt idx="5">-35.289999999999999</cx:pt>
          <cx:pt idx="6">19745.641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1340.01</cx:pt>
          <cx:pt idx="1">-364.75081123384143</cx:pt>
          <cx:pt idx="2">372.73181123384148</cx:pt>
          <cx:pt idx="3">-5.8207660913467408e-14</cx:pt>
          <cx:pt idx="4">0</cx:pt>
          <cx:pt idx="5">0</cx:pt>
          <cx:pt idx="6">1347.991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18726.869999999999</cx:pt>
          <cx:pt idx="1">81.120080646298092</cx:pt>
          <cx:pt idx="2">930.83491935370148</cx:pt>
          <cx:pt idx="3">3.4924596548080445e-13</cx:pt>
          <cx:pt idx="4">42.106000000000002</cx:pt>
          <cx:pt idx="5">-35.289999999999999</cx:pt>
          <cx:pt idx="6">19745.641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65.061999999999998</cx:pt>
          <cx:pt idx="1">-3.4292181612660046</cx:pt>
          <cx:pt idx="2">167.32221816126602</cx:pt>
          <cx:pt idx="3">-2.9103830456733704e-14</cx:pt>
          <cx:pt idx="4">0</cx:pt>
          <cx:pt idx="5">-2.8929999999999998</cx:pt>
          <cx:pt idx="6">226.06200000000001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3114.0900000000001</cx:pt>
          <cx:pt idx="1">-363.35587666811091</cx:pt>
          <cx:pt idx="2">1278.761876668111</cx:pt>
          <cx:pt idx="3">0</cx:pt>
          <cx:pt idx="4">0</cx:pt>
          <cx:pt idx="5">-133.077</cx:pt>
          <cx:pt idx="6">3896.4189999999999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cx:pt>
          <cx:pt idx="1">0</cx:pt>
          <cx:pt idx="2">0</cx:pt>
          <cx:pt idx="3">0</cx:pt>
          <cx:pt idx="4">324.12099999999998</cx:pt>
          <cx:pt idx="5">0</cx:pt>
          <cx:pt idx="6">324.12099999999998</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917.97900000000004</cx:pt>
          <cx:pt idx="1">25.576708187272207</cx:pt>
          <cx:pt idx="2">-69.602708187272228</cx:pt>
          <cx:pt idx="3">2.9103830456733704e-14</cx:pt>
          <cx:pt idx="4">5.0170000000000003</cx:pt>
          <cx:pt idx="5">0</cx:pt>
          <cx:pt idx="6">878.97000000000003</cx:pt>
        </cx:lvl>
      </cx:numDim>
    </cx:data>
  </cx:chartData>
  <cx:chart>
    <cx:title pos="t" align="ctr" overlay="0">
      <cx:tx>
        <cx:txData>
          <cx:v>Universal Razor</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2581.7640000000001</cx:pt>
          <cx:pt idx="1">55.544610855428388</cx:pt>
          <cx:pt idx="2">-813.90261085542829</cx:pt>
          <cx:pt idx="3">-1.1641532182693482e-13</cx:pt>
          <cx:pt idx="4">126.907</cx:pt>
          <cx:pt idx="5">0</cx:pt>
          <cx:pt idx="6">1950.3130000000001</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18699.026000000002</cx:pt>
          <cx:pt idx="1">-175.81982147926325</cx:pt>
          <cx:pt idx="2">-1169.181178520736</cx:pt>
          <cx:pt idx="3">-6.984919309616089e-13</cx:pt>
          <cx:pt idx="4">1301.009</cx:pt>
          <cx:pt idx="5">-189.50200000000001</cx:pt>
          <cx:pt idx="6">18465.531999999999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917.97900000000004</cx:pt>
          <cx:pt idx="1">25.576708187272207</cx:pt>
          <cx:pt idx="2">-69.602708187272228</cx:pt>
          <cx:pt idx="3">2.9103830456733704e-14</cx:pt>
          <cx:pt idx="4">5.0170000000000003</cx:pt>
          <cx:pt idx="5">0</cx:pt>
          <cx:pt idx="6">878.97000000000003</cx:pt>
        </cx:lvl>
      </cx:numDim>
    </cx:data>
  </cx:chartData>
  <cx:chart>
    <cx:title pos="t" align="ctr" overlay="0">
      <cx:tx>
        <cx:txData>
          <cx:v>Universal Razor</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Mix</cx:pt>
          <cx:pt idx="2">Discontinued</cx:pt>
          <cx:pt idx="3">Mix</cx:pt>
          <cx:pt idx="4">New</cx:pt>
          <cx:pt idx="5">Discontinued</cx:pt>
          <cx:pt idx="6">Revenue TY</cx:pt>
        </cx:lvl>
      </cx:strDim>
      <cx:numDim type="val">
        <cx:f>Sheet1!$B$2:$B$8</cx:f>
        <cx:lvl ptCount="7" formatCode="0">
          <cx:pt idx="0">0.59199999999999997</cx:pt>
          <cx:pt idx="1">0</cx:pt>
          <cx:pt idx="2">-0.59199999999999997</cx:pt>
          <cx:pt idx="3">9.9999997615814206e-05</cx:pt>
          <cx:pt idx="4">3795.9679299999998</cx:pt>
          <cx:pt idx="5">-55.085639999999998</cx:pt>
          <cx:pt idx="6">29860.167689999998</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2261.7429999999999</cx:pt>
          <cx:pt idx="1">48.447947612936971</cx:pt>
          <cx:pt idx="2">-163.56194761293682</cx:pt>
          <cx:pt idx="3">-1.7462298274040223e-13</cx:pt>
          <cx:pt idx="4">520.68200000000002</cx:pt>
          <cx:pt idx="5">0</cx:pt>
          <cx:pt idx="6">2667.3110000000001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430.553</cx:pt>
          <cx:pt idx="1">3.6074088986396262</cx:pt>
          <cx:pt idx="2">-323.59240889863958</cx:pt>
          <cx:pt idx="3">-5.8207660913467408e-14</cx:pt>
          <cx:pt idx="4">839.71699999999998</cx:pt>
          <cx:pt idx="5">0</cx:pt>
          <cx:pt idx="6">950.28499999999997</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25726.595000000001</cx:pt>
          <cx:pt idx="1">-268.34360648880272</cx:pt>
          <cx:pt idx="2">396.60960648880319</cx:pt>
          <cx:pt idx="3">-4.6566128730773927e-13</cx:pt>
          <cx:pt idx="4">799.06399999999996</cx:pt>
          <cx:pt idx="5">-0.29899999999999999</cx:pt>
          <cx:pt idx="6">26653.626</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97.006</cx:pt>
          <cx:pt idx="1">-0.074065211737166931</cx:pt>
          <cx:pt idx="2">-96.739934788262829</cx:pt>
          <cx:pt idx="3">0</cx:pt>
          <cx:pt idx="4">0</cx:pt>
          <cx:pt idx="5">0</cx:pt>
          <cx:pt idx="6">0.192</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4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25726.595000000001</cx:pt>
          <cx:pt idx="1">-268.34360648880272</cx:pt>
          <cx:pt idx="2">396.60960648880319</cx:pt>
          <cx:pt idx="3">-4.6566128730773927e-13</cx:pt>
          <cx:pt idx="4">799.06399999999996</cx:pt>
          <cx:pt idx="5">-0.29899999999999999</cx:pt>
          <cx:pt idx="6">26653.626</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4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80.820999999999998</cx:pt>
          <cx:pt idx="1">0.43696277028363101</cx:pt>
          <cx:pt idx="2">-74.454962770283629</cx:pt>
          <cx:pt idx="3">0</cx:pt>
          <cx:pt idx="4">0</cx:pt>
          <cx:pt idx="5">0</cx:pt>
          <cx:pt idx="6">6.8029999999999999</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4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25726.595000000001</cx:pt>
          <cx:pt idx="1">-268.34360648880272</cx:pt>
          <cx:pt idx="2">396.60960648880319</cx:pt>
          <cx:pt idx="3">-4.6566128730773927e-13</cx:pt>
          <cx:pt idx="4">799.06399999999996</cx:pt>
          <cx:pt idx="5">-0.29899999999999999</cx:pt>
          <cx:pt idx="6">26653.626</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4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9422.1260000000002</cx:pt>
          <cx:pt idx="1">116.13255282330883</cx:pt>
          <cx:pt idx="2">-1869.7835528233088</cx:pt>
          <cx:pt idx="3">0</cx:pt>
          <cx:pt idx="4">352.06200000000001</cx:pt>
          <cx:pt idx="5">-0.025999999999999999</cx:pt>
          <cx:pt idx="6">8020.5110000000004</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10678.171</cx:pt>
          <cx:pt idx="1">-887.12771028915358</cx:pt>
          <cx:pt idx="2">2839.408710289154</cx:pt>
          <cx:pt idx="3">-4.6566128730773927e-13</cx:pt>
          <cx:pt idx="4">1098.152</cx:pt>
          <cx:pt idx="5">-1.0820000000000001</cx:pt>
          <cx:pt idx="6">13727.522000000001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5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1818.0229999999999</cx:pt>
          <cx:pt idx="1">17.296006752038984</cx:pt>
          <cx:pt idx="2">-1257.1520067520389</cx:pt>
          <cx:pt idx="3">-2.3283064365386963e-13</cx:pt>
          <cx:pt idx="4">873.84100000000001</cx:pt>
          <cx:pt idx="5">-0.067000000000000004</cx:pt>
          <cx:pt idx="6">1451.941</cx:pt>
        </cx:lvl>
      </cx:numDim>
    </cx:data>
  </cx:chartData>
  <cx:chart>
    <cx:title pos="t" align="ctr" overlay="0">
      <cx:tx>
        <cx:txData>
          <cx:v>Quattro</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Quattro</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5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5870.5690000000004</cx:pt>
          <cx:pt idx="1">242.39255567186473</cx:pt>
          <cx:pt idx="2">-1746.6075556718647</cx:pt>
          <cx:pt idx="3">0</cx:pt>
          <cx:pt idx="4">0</cx:pt>
          <cx:pt idx="5">-0.17699999999999999</cx:pt>
          <cx:pt idx="6">4366.1769999999997</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5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1818.0229999999999</cx:pt>
          <cx:pt idx="1">17.296006752038984</cx:pt>
          <cx:pt idx="2">-1257.1520067520389</cx:pt>
          <cx:pt idx="3">-2.3283064365386963e-13</cx:pt>
          <cx:pt idx="4">873.84100000000001</cx:pt>
          <cx:pt idx="5">-0.067000000000000004</cx:pt>
          <cx:pt idx="6">1451.941</cx:pt>
        </cx:lvl>
      </cx:numDim>
    </cx:data>
  </cx:chartData>
  <cx:chart>
    <cx:title pos="t" align="ctr" overlay="0">
      <cx:tx>
        <cx:txData>
          <cx:v>Quattro</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Quattro</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5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2533.875</cx:pt>
          <cx:pt idx="1">106.38428156764652</cx:pt>
          <cx:pt idx="2">1786.7857184323536</cx:pt>
          <cx:pt idx="3">0</cx:pt>
          <cx:pt idx="4">568.57500000000005</cx:pt>
          <cx:pt idx="5">0</cx:pt>
          <cx:pt idx="6">4995.6199999999999</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5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16471.798999999999</cx:pt>
          <cx:pt idx="1">349.44158622095267</cx:pt>
          <cx:pt idx="2">-1991.0895862209532</cx:pt>
          <cx:pt idx="3">4.6566128730773927e-13</cx:pt>
          <cx:pt idx="4">0</cx:pt>
          <cx:pt idx="5">-0.499</cx:pt>
          <cx:pt idx="6">14829.652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5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5772.3270000000002</cx:pt>
          <cx:pt idx="1">282.2781140271739</cx:pt>
          <cx:pt idx="2">-1350.6881140271737</cx:pt>
          <cx:pt idx="3">-2.3283064365386963e-13</cx:pt>
          <cx:pt idx="4">127.854</cx:pt>
          <cx:pt idx="5">-0.010999999999999999</cx:pt>
          <cx:pt idx="6">4831.7600000000002</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5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16471.798999999999</cx:pt>
          <cx:pt idx="1">349.44158622095267</cx:pt>
          <cx:pt idx="2">-1991.0895862209532</cx:pt>
          <cx:pt idx="3">4.6566128730773927e-13</cx:pt>
          <cx:pt idx="4">0</cx:pt>
          <cx:pt idx="5">-0.499</cx:pt>
          <cx:pt idx="6">14829.652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5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0.93500000000000005</cx:pt>
          <cx:pt idx="1">0.015550814149354291</cx:pt>
          <cx:pt idx="2">-0.79455081414935436</cx:pt>
          <cx:pt idx="3">0</cx:pt>
          <cx:pt idx="4">0</cx:pt>
          <cx:pt idx="5">0</cx:pt>
          <cx:pt idx="6">0.156</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5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16471.798999999999</cx:pt>
          <cx:pt idx="1">349.44158622095267</cx:pt>
          <cx:pt idx="2">-1991.0895862209532</cx:pt>
          <cx:pt idx="3">4.6566128730773927e-13</cx:pt>
          <cx:pt idx="4">0</cx:pt>
          <cx:pt idx="5">-0.499</cx:pt>
          <cx:pt idx="6">14829.652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5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1026.9269999999999</cx:pt>
          <cx:pt idx="1">4.1756271558142455</cx:pt>
          <cx:pt idx="2">28.476372844185839</cx:pt>
          <cx:pt idx="3">-8.7311491370201113e-14</cx:pt>
          <cx:pt idx="4">0</cx:pt>
          <cx:pt idx="5">-45.597999999999999</cx:pt>
          <cx:pt idx="6">1013.981</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29310.986000000001</cx:pt>
          <cx:pt idx="1">-192.59145952322496</cx:pt>
          <cx:pt idx="2">4615.3564595232237</cx:pt>
          <cx:pt idx="3">1.8626451492309571e-12</cx:pt>
          <cx:pt idx="4">251.69200000000001</cx:pt>
          <cx:pt idx="5">0</cx:pt>
          <cx:pt idx="6">33985.442999999999</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6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452.03500000000003</cx:pt>
          <cx:pt idx="1">6.151863891393571</cx:pt>
          <cx:pt idx="2">26.064136108606355</cx:pt>
          <cx:pt idx="3">7.2759576141834261e-14</cx:pt>
          <cx:pt idx="4">0</cx:pt>
          <cx:pt idx="5">0</cx:pt>
          <cx:pt idx="6">484.25099999999998</cx:pt>
        </cx:lvl>
      </cx:numDim>
    </cx:data>
  </cx:chartData>
  <cx:chart>
    <cx:title pos="t" align="ctr" overlay="0">
      <cx:tx>
        <cx:txData>
          <cx:v>Evribeauty</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Evribeauty</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00A097"/>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6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16.686</cx:pt>
          <cx:pt idx="1">1.6991573799126631</cx:pt>
          <cx:pt idx="2">-5.147157379912664</cx:pt>
          <cx:pt idx="3">4.5474735088646413e-16</cx:pt>
          <cx:pt idx="4">0</cx:pt>
          <cx:pt idx="5">0</cx:pt>
          <cx:pt idx="6">13.238</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6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2272.357</cx:pt>
          <cx:pt idx="1">5.6969103789411211</cx:pt>
          <cx:pt idx="2">-213.5519103789411</cx:pt>
          <cx:pt idx="3">-2.9103830456733704e-14</cx:pt>
          <cx:pt idx="4">299.65800000000002</cx:pt>
          <cx:pt idx="5">-0.02</cx:pt>
          <cx:pt idx="6">2364.1399999999999</cx:pt>
        </cx:lvl>
      </cx:numDim>
    </cx:data>
  </cx:chartData>
  <cx:chart>
    <cx:title pos="t" align="ctr" overlay="0">
      <cx:tx>
        <cx:txData>
          <cx:v>Bic Silky Touch</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Silky Touch</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6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0.043999999999999997</cx:pt>
          <cx:pt idx="1">-0.011333333333333332</cx:pt>
          <cx:pt idx="2">0.0053333333333333332</cx:pt>
          <cx:pt idx="3">0</cx:pt>
          <cx:pt idx="4">0</cx:pt>
          <cx:pt idx="5">-0.028000000000000001</cx:pt>
          <cx:pt idx="6">0.01</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6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10333.416999999999</cx:pt>
          <cx:pt idx="1">69.898998980424807</cx:pt>
          <cx:pt idx="2">-996.49999898042461</cx:pt>
          <cx:pt idx="3">-2.3283064365386963e-13</cx:pt>
          <cx:pt idx="4">726.27999999999997</cx:pt>
          <cx:pt idx="5">-0.22600000000000001</cx:pt>
          <cx:pt idx="6">10132.870000000001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6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65.034000000000006</cx:pt>
          <cx:pt idx="1">-4.9304252887538009</cx:pt>
          <cx:pt idx="2">-39.854574711246201</cx:pt>
          <cx:pt idx="3">0</cx:pt>
          <cx:pt idx="4">0</cx:pt>
          <cx:pt idx="5">0</cx:pt>
          <cx:pt idx="6">20.248999999999999</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6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10333.416999999999</cx:pt>
          <cx:pt idx="1">69.898998980424807</cx:pt>
          <cx:pt idx="2">-996.49999898042461</cx:pt>
          <cx:pt idx="3">-2.3283064365386963e-13</cx:pt>
          <cx:pt idx="4">726.27999999999997</cx:pt>
          <cx:pt idx="5">-0.22600000000000001</cx:pt>
          <cx:pt idx="6">10132.870000000001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6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2.3660000000000001</cx:pt>
          <cx:pt idx="1">-0.0089574468085106395</cx:pt>
          <cx:pt idx="2">-0.16304255319148936</cx:pt>
          <cx:pt idx="3">0</cx:pt>
          <cx:pt idx="4">0</cx:pt>
          <cx:pt idx="5">-2.1720000000000002</cx:pt>
          <cx:pt idx="6">0.021999999999999999</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6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10333.416999999999</cx:pt>
          <cx:pt idx="1">69.898998980424807</cx:pt>
          <cx:pt idx="2">-996.49999898042461</cx:pt>
          <cx:pt idx="3">-2.3283064365386963e-13</cx:pt>
          <cx:pt idx="4">726.27999999999997</cx:pt>
          <cx:pt idx="5">-0.22600000000000001</cx:pt>
          <cx:pt idx="6">10132.870000000001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6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3580.3690000000001</cx:pt>
          <cx:pt idx="1">-30.96190259922167</cx:pt>
          <cx:pt idx="2">-492.72809740077832</cx:pt>
          <cx:pt idx="3">0</cx:pt>
          <cx:pt idx="4">264.358</cx:pt>
          <cx:pt idx="5">-248.27000000000001</cx:pt>
          <cx:pt idx="6">3072.7669999999998</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10603.647000000001</cx:pt>
          <cx:pt idx="1">99.632078204790389</cx:pt>
          <cx:pt idx="2">-2124.6580782047899</cx:pt>
          <cx:pt idx="3">-2.3283064365386963e-13</cx:pt>
          <cx:pt idx="4">966.75900000000001</cx:pt>
          <cx:pt idx="5">-0.11700000000000001</cx:pt>
          <cx:pt idx="6">9545.2630000000008</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7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719.80100000000004</cx:pt>
          <cx:pt idx="1">21.275170429692341</cx:pt>
          <cx:pt idx="2">-249.75317042969237</cx:pt>
          <cx:pt idx="3">2.9103830456733704e-14</cx:pt>
          <cx:pt idx="4">154.40799999999999</cx:pt>
          <cx:pt idx="5">-0.0060000000000000001</cx:pt>
          <cx:pt idx="6">645.72500000000002</cx:pt>
        </cx:lvl>
      </cx:numDim>
    </cx:data>
  </cx:chartData>
  <cx:chart>
    <cx:title pos="t" align="ctr" overlay="0">
      <cx:tx>
        <cx:txData>
          <cx:v>Bic Soleil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Soleil</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7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630.12099999999998</cx:pt>
          <cx:pt idx="1">-34.562689358574502</cx:pt>
          <cx:pt idx="2">-76.278310641425492</cx:pt>
          <cx:pt idx="3">0</cx:pt>
          <cx:pt idx="4">226.55799999999999</cx:pt>
          <cx:pt idx="5">0</cx:pt>
          <cx:pt idx="6">745.83799999999997</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7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719.80100000000004</cx:pt>
          <cx:pt idx="1">21.275170429692341</cx:pt>
          <cx:pt idx="2">-249.75317042969237</cx:pt>
          <cx:pt idx="3">2.9103830456733704e-14</cx:pt>
          <cx:pt idx="4">154.40799999999999</cx:pt>
          <cx:pt idx="5">-0.0060000000000000001</cx:pt>
          <cx:pt idx="6">645.72500000000002</cx:pt>
        </cx:lvl>
      </cx:numDim>
    </cx:data>
  </cx:chartData>
  <cx:chart>
    <cx:title pos="t" align="ctr" overlay="0">
      <cx:tx>
        <cx:txData>
          <cx:v>Bic Soleil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Soleil</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7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2709.4499999999998</cx:pt>
          <cx:pt idx="1">-2.8082747798148158</cx:pt>
          <cx:pt idx="2">-238.61172522018521</cx:pt>
          <cx:pt idx="3">2.9103830456733704e-14</cx:pt>
          <cx:pt idx="4">31.664999999999999</cx:pt>
          <cx:pt idx="5">0</cx:pt>
          <cx:pt idx="6">2499.6950000000002</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7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5200.5129999999999</cx:pt>
          <cx:pt idx="1">-92.511636671074555</cx:pt>
          <cx:pt idx="2">-482.11036332892542</cx:pt>
          <cx:pt idx="3">0</cx:pt>
          <cx:pt idx="4">790.74400000000003</cx:pt>
          <cx:pt idx="5">-9.1890000000000001</cx:pt>
          <cx:pt idx="6">5407.4459999999999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7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3378.7910000000002</cx:pt>
          <cx:pt idx="1">-4.9368219489938685</cx:pt>
          <cx:pt idx="2">-908.82817805100603</cx:pt>
          <cx:pt idx="3">-1.1641532182693482e-13</cx:pt>
          <cx:pt idx="4">213.77799999999999</cx:pt>
          <cx:pt idx="5">-59.014000000000003</cx:pt>
          <cx:pt idx="6">2619.79</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7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5200.5129999999999</cx:pt>
          <cx:pt idx="1">-92.511636671074555</cx:pt>
          <cx:pt idx="2">-482.11036332892542</cx:pt>
          <cx:pt idx="3">0</cx:pt>
          <cx:pt idx="4">790.74400000000003</cx:pt>
          <cx:pt idx="5">-9.1890000000000001</cx:pt>
          <cx:pt idx="6">5407.4459999999999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7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0.056000000000000001</cx:pt>
          <cx:pt idx="1">-0.0025882352941176468</cx:pt>
          <cx:pt idx="2">-0.027411764705882354</cx:pt>
          <cx:pt idx="3">0</cx:pt>
          <cx:pt idx="4">0</cx:pt>
          <cx:pt idx="5">-0.014</cx:pt>
          <cx:pt idx="6">0.012</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7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5200.5129999999999</cx:pt>
          <cx:pt idx="1">-92.511636671074555</cx:pt>
          <cx:pt idx="2">-482.11036332892542</cx:pt>
          <cx:pt idx="3">0</cx:pt>
          <cx:pt idx="4">790.74400000000003</cx:pt>
          <cx:pt idx="5">-9.1890000000000001</cx:pt>
          <cx:pt idx="6">5407.4459999999999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7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cx:pt>
          <cx:pt idx="1">0</cx:pt>
          <cx:pt idx="2">0</cx:pt>
          <cx:pt idx="3">0</cx:pt>
          <cx:pt idx="4">218.56</cx:pt>
          <cx:pt idx="5">0</cx:pt>
          <cx:pt idx="6">218.56</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16114.207</cx:pt>
          <cx:pt idx="1">196.18502314173907</cx:pt>
          <cx:pt idx="2">-3281.0920231417399</cx:pt>
          <cx:pt idx="3">9.3132257461547854e-13</cx:pt>
          <cx:pt idx="4">967.62199999999996</cx:pt>
          <cx:pt idx="5">-0.624</cx:pt>
          <cx:pt idx="6">13996.298000000001</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8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35.835000000000001</cx:pt>
          <cx:pt idx="1">0.41843433583397127</cx:pt>
          <cx:pt idx="2">-19.88543433583397</cx:pt>
          <cx:pt idx="3">0</cx:pt>
          <cx:pt idx="4">39.808</cx:pt>
          <cx:pt idx="5">0</cx:pt>
          <cx:pt idx="6">56.176000000000002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8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Mix</cx:pt>
          <cx:pt idx="2">Discontinued</cx:pt>
          <cx:pt idx="3">Mix</cx:pt>
          <cx:pt idx="4">New</cx:pt>
          <cx:pt idx="5">Discontinued</cx:pt>
          <cx:pt idx="6">Revenue TY</cx:pt>
        </cx:lvl>
      </cx:strDim>
      <cx:numDim type="val">
        <cx:f>Sheet1!$B$2:$B$8</cx:f>
        <cx:lvl ptCount="7" formatCode="0">
          <cx:pt idx="0">190.86799999999999</cx:pt>
          <cx:pt idx="1">0</cx:pt>
          <cx:pt idx="2">-190.86799999999999</cx:pt>
          <cx:pt idx="3">9.9999997615814206e-05</cx:pt>
          <cx:pt idx="4">3795.9679299999998</cx:pt>
          <cx:pt idx="5">-55.085639999999998</cx:pt>
          <cx:pt idx="6">29860.167689999998</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8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35.835000000000001</cx:pt>
          <cx:pt idx="1">0.41843433583397127</cx:pt>
          <cx:pt idx="2">-19.88543433583397</cx:pt>
          <cx:pt idx="3">0</cx:pt>
          <cx:pt idx="4">39.808</cx:pt>
          <cx:pt idx="5">0</cx:pt>
          <cx:pt idx="6">56.176000000000002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8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330.73500000000001</cx:pt>
          <cx:pt idx="1">-1.0540731429570005</cx:pt>
          <cx:pt idx="2">108.23207314295703</cx:pt>
          <cx:pt idx="3">-2.9103830456733704e-14</cx:pt>
          <cx:pt idx="4">0</cx:pt>
          <cx:pt idx="5">-0.048000000000000001</cx:pt>
          <cx:pt idx="6">437.86500000000001</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8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289.25799999999998</cx:pt>
          <cx:pt idx="1">-18.734981422197759</cx:pt>
          <cx:pt idx="2">50.589981422197759</cx:pt>
          <cx:pt idx="3">0</cx:pt>
          <cx:pt idx="4">0</cx:pt>
          <cx:pt idx="5">0</cx:pt>
          <cx:pt idx="6">321.113</cx:pt>
        </cx:lvl>
      </cx:numDim>
    </cx:data>
  </cx:chartData>
  <cx:chart>
    <cx:title pos="t" align="ctr" overlay="0">
      <cx:tx>
        <cx:txData>
          <cx:v>Evribeauty</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Evribeauty</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8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28.273</cx:pt>
          <cx:pt idx="1">-4.3217923604309521</cx:pt>
          <cx:pt idx="2">-13.62420763956905</cx:pt>
          <cx:pt idx="3">3.637978807091713e-15</cx:pt>
          <cx:pt idx="4">0</cx:pt>
          <cx:pt idx="5">0</cx:pt>
          <cx:pt idx="6">10.327</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8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3636.6779999999999</cx:pt>
          <cx:pt idx="1">40.214732345462863</cx:pt>
          <cx:pt idx="2">-39.974732345462861</cx:pt>
          <cx:pt idx="3">0</cx:pt>
          <cx:pt idx="4">132.80799999999999</cx:pt>
          <cx:pt idx="5">-0.217</cx:pt>
          <cx:pt idx="6">3769.509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8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0.245</cx:pt>
          <cx:pt idx="1">0.0052105263157894745</cx:pt>
          <cx:pt idx="2">-0.21921052631578947</cx:pt>
          <cx:pt idx="3">0</cx:pt>
          <cx:pt idx="4">0</cx:pt>
          <cx:pt idx="5">0</cx:pt>
          <cx:pt idx="6">0.031</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8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3636.6779999999999</cx:pt>
          <cx:pt idx="1">40.214732345462863</cx:pt>
          <cx:pt idx="2">-39.974732345462861</cx:pt>
          <cx:pt idx="3">0</cx:pt>
          <cx:pt idx="4">132.80799999999999</cx:pt>
          <cx:pt idx="5">-0.217</cx:pt>
          <cx:pt idx="6">3769.509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8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1185.2049999999999</cx:pt>
          <cx:pt idx="1">9.2964123836675601</cx:pt>
          <cx:pt idx="2">-140.59541238366759</cx:pt>
          <cx:pt idx="3">2.9103830456733704e-14</cx:pt>
          <cx:pt idx="4">0.40300000000000002</cx:pt>
          <cx:pt idx="5">-86.262</cx:pt>
          <cx:pt idx="6">968.04700000000003</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7819.924</cx:pt>
          <cx:pt idx="1">256.93099888630752</cx:pt>
          <cx:pt idx="2">-798.1589988863077</cx:pt>
          <cx:pt idx="3">2.3283064365386963e-13</cx:pt>
          <cx:pt idx="4">1322.7239999999999</cx:pt>
          <cx:pt idx="5">-0.129</cx:pt>
          <cx:pt idx="6">8601.2909999999993</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9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343.73399999999998</cx:pt>
          <cx:pt idx="1">4.0778024582895132</cx:pt>
          <cx:pt idx="2">-103.61980245828951</cx:pt>
          <cx:pt idx="3">0</cx:pt>
          <cx:pt idx="4">70.084000000000003</cx:pt>
          <cx:pt idx="5">0</cx:pt>
          <cx:pt idx="6">314.27600000000001</cx:pt>
        </cx:lvl>
      </cx:numDim>
    </cx:data>
  </cx:chartData>
  <cx:chart>
    <cx:title pos="t" align="ctr" overlay="0">
      <cx:tx>
        <cx:txData>
          <cx:v>Bic Soleil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Soleil</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9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256.89800000000002</cx:pt>
          <cx:pt idx="1">-19.720508640826093</cx:pt>
          <cx:pt idx="2">43.906508640826083</cx:pt>
          <cx:pt idx="3">1.4551915228366852e-14</cx:pt>
          <cx:pt idx="4">50.270000000000003</cx:pt>
          <cx:pt idx="5">-20.794</cx:pt>
          <cx:pt idx="6">310.56</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9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343.73399999999998</cx:pt>
          <cx:pt idx="1">4.0778024582895132</cx:pt>
          <cx:pt idx="2">-103.61980245828951</cx:pt>
          <cx:pt idx="3">0</cx:pt>
          <cx:pt idx="4">70.084000000000003</cx:pt>
          <cx:pt idx="5">0</cx:pt>
          <cx:pt idx="6">314.27600000000001</cx:pt>
        </cx:lvl>
      </cx:numDim>
    </cx:data>
  </cx:chartData>
  <cx:chart>
    <cx:title pos="t" align="ctr" overlay="0">
      <cx:tx>
        <cx:txData>
          <cx:v>Bic Soleil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Soleil</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9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1081.5889999999999</cx:pt>
          <cx:pt idx="1">1.6589381714341038</cx:pt>
          <cx:pt idx="2">-11.994938171434159</cx:pt>
          <cx:pt idx="3">5.4569682106375692e-14</cx:pt>
          <cx:pt idx="4">0.033000000000000002</cx:pt>
          <cx:pt idx="5">0</cx:pt>
          <cx:pt idx="6">1071.2860000000001</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9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1661.7739999999999</cx:pt>
          <cx:pt idx="1">-21.729903698752029</cx:pt>
          <cx:pt idx="2">-183.14109630124807</cx:pt>
          <cx:pt idx="3">0.0040000000000873113</cx:pt>
          <cx:pt idx="4">139.881</cx:pt>
          <cx:pt idx="5">-7.6200000000000001</cx:pt>
          <cx:pt idx="6">1589.1679999999999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9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1326.269</cx:pt>
          <cx:pt idx="1">3.9396686787679664</cx:pt>
          <cx:pt idx="2">-251.536668678768</cx:pt>
          <cx:pt idx="3">0</cx:pt>
          <cx:pt idx="4">45.651000000000003</cx:pt>
          <cx:pt idx="5">-70.817999999999998</cx:pt>
          <cx:pt idx="6">1053.5050000000001</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9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1661.7739999999999</cx:pt>
          <cx:pt idx="1">-21.729903698752029</cx:pt>
          <cx:pt idx="2">-183.14109630124807</cx:pt>
          <cx:pt idx="3">0.0040000000000873113</cx:pt>
          <cx:pt idx="4">139.881</cx:pt>
          <cx:pt idx="5">-7.6200000000000001</cx:pt>
          <cx:pt idx="6">1589.1679999999999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9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cx:pt>
          <cx:pt idx="1">0</cx:pt>
          <cx:pt idx="2">0</cx:pt>
          <cx:pt idx="3">0</cx:pt>
          <cx:pt idx="4">48.213000000000001</cx:pt>
          <cx:pt idx="5">0</cx:pt>
          <cx:pt idx="6">48.213000000000001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9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0.084000000000000005</cx:pt>
          <cx:pt idx="1">0.0076666666666666671</cx:pt>
          <cx:pt idx="2">-0.058666666666666673</cx:pt>
          <cx:pt idx="3">0</cx:pt>
          <cx:pt idx="4">1.5700000000000001</cx:pt>
          <cx:pt idx="5">0</cx:pt>
          <cx:pt idx="6">1.603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9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40.106999999999999</cx:pt>
          <cx:pt idx="1">-0.002558616744917658</cx:pt>
          <cx:pt idx="2">-40.097441383255081</cx:pt>
          <cx:pt idx="3">-7.2759576141834261e-15</cx:pt>
          <cx:pt idx="4">0</cx:pt>
          <cx:pt idx="5">0</cx:pt>
          <cx:pt idx="6">0.0070000000000000001</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15587.976000000001</cx:pt>
          <cx:pt idx="1">-891.37169448231964</cx:pt>
          <cx:pt idx="2">3219.9116944823209</cx:pt>
          <cx:pt idx="3">-1.8626451492309571e-12</cx:pt>
          <cx:pt idx="4">2389.2849999999999</cx:pt>
          <cx:pt idx="5">-4.165</cx:pt>
          <cx:pt idx="6">20301.635999999999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15583.401</cx:pt>
          <cx:pt idx="1">754.64255181254202</cx:pt>
          <cx:pt idx="2">-1911.0285518125424</cx:pt>
          <cx:pt idx="3">4.6566128730773927e-13</cx:pt>
          <cx:pt idx="4">0</cx:pt>
          <cx:pt idx="5">-0.17399999999999999</cx:pt>
          <cx:pt idx="6">14426.841</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0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0.084000000000000005</cx:pt>
          <cx:pt idx="1">0.0076666666666666671</cx:pt>
          <cx:pt idx="2">-0.058666666666666673</cx:pt>
          <cx:pt idx="3">0</cx:pt>
          <cx:pt idx="4">1.5700000000000001</cx:pt>
          <cx:pt idx="5">0</cx:pt>
          <cx:pt idx="6">1.603</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0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6734.9070000000002</cx:pt>
          <cx:pt idx="1">27.421540408163747</cx:pt>
          <cx:pt idx="2">95.558459591836083</cx:pt>
          <cx:pt idx="3">1.7462298274040223e-13</cx:pt>
          <cx:pt idx="4">0</cx:pt>
          <cx:pt idx="5">0</cx:pt>
          <cx:pt idx="6">6857.8869999999997</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0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3809.9859999999999</cx:pt>
          <cx:pt idx="1">-12.836015261640878</cx:pt>
          <cx:pt idx="2">-95.337984738359026</cx:pt>
          <cx:pt idx="3">-1.0186340659856796e-13</cx:pt>
          <cx:pt idx="4">0</cx:pt>
          <cx:pt idx="5">0</cx:pt>
          <cx:pt idx="6">3701.8119999999999</cx:pt>
        </cx:lvl>
      </cx:numDim>
    </cx:data>
  </cx:chartData>
  <cx:chart>
    <cx:title pos="t" align="ctr" overlay="0">
      <cx:tx>
        <cx:txData>
          <cx:v>Universal Razor</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Universal Razor</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0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22.096</cx:pt>
          <cx:pt idx="1">2.324900568808149</cx:pt>
          <cx:pt idx="2">-6.0489005688081487</cx:pt>
          <cx:pt idx="3">0</cx:pt>
          <cx:pt idx="4">0</cx:pt>
          <cx:pt idx="5">0</cx:pt>
          <cx:pt idx="6">18.372</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0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12022.848</cx:pt>
          <cx:pt idx="1">4.1627970088791226</cx:pt>
          <cx:pt idx="2">534.94020299112071</cx:pt>
          <cx:pt idx="3">1.1641532182693482e-13</cx:pt>
          <cx:pt idx="4">0.002</cx:pt>
          <cx:pt idx="5">-0.01</cx:pt>
          <cx:pt idx="6">12561.942999999999</cx:pt>
        </cx:lvl>
      </cx:numDim>
    </cx:data>
  </cx:chartData>
  <cx:chart>
    <cx:title pos="t" align="ctr" overlay="0">
      <cx:tx>
        <cx:txData>
          <cx:v>Bic Silky Touch</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Silky Touch</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0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0.27800000000000002</cx:pt>
          <cx:pt idx="1">-0.0080073529411764672</cx:pt>
          <cx:pt idx="2">-0.14699264705882353</cx:pt>
          <cx:pt idx="3">0</cx:pt>
          <cx:pt idx="4">0</cx:pt>
          <cx:pt idx="5">0</cx:pt>
          <cx:pt idx="6">0.123</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0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55520.411</cx:pt>
          <cx:pt idx="1">378.92787045878339</cx:pt>
          <cx:pt idx="2">-4289.0848704587843</cx:pt>
          <cx:pt idx="3">9.3132257461547854e-13</cx:pt>
          <cx:pt idx="4">4757.6540000000005</cx:pt>
          <cx:pt idx="5">-0.056000000000000001</cx:pt>
          <cx:pt idx="6">56367.851999999999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0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416.46899999999999</cx:pt>
          <cx:pt idx="1">-23.76748963515756</cx:pt>
          <cx:pt idx="2">-274.34551036484248</cx:pt>
          <cx:pt idx="3">5.8207660913467408e-14</cx:pt>
          <cx:pt idx="4">0</cx:pt>
          <cx:pt idx="5">0</cx:pt>
          <cx:pt idx="6">118.35599999999999</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0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55520.411</cx:pt>
          <cx:pt idx="1">378.92787045878339</cx:pt>
          <cx:pt idx="2">-4289.0848704587843</cx:pt>
          <cx:pt idx="3">9.3132257461547854e-13</cx:pt>
          <cx:pt idx="4">4757.6540000000005</cx:pt>
          <cx:pt idx="5">-0.056000000000000001</cx:pt>
          <cx:pt idx="6">56367.851999999999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0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5.4089999999999998</cx:pt>
          <cx:pt idx="1">-0.046121377611241458</cx:pt>
          <cx:pt idx="2">-5.2378786223887595</cx:pt>
          <cx:pt idx="3">9.0949470177292826e-16</cx:pt>
          <cx:pt idx="4">0</cx:pt>
          <cx:pt idx="5">0</cx:pt>
          <cx:pt idx="6">0.125</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509.77600000000001</cx:pt>
          <cx:pt idx="1">-33.043026571946569</cx:pt>
          <cx:pt idx="2">-327.80097342805345</cx:pt>
          <cx:pt idx="3">0</cx:pt>
          <cx:pt idx="4">0</cx:pt>
          <cx:pt idx="5">0</cx:pt>
          <cx:pt idx="6">148.93199999999999</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55520.411</cx:pt>
          <cx:pt idx="1">378.92787045878339</cx:pt>
          <cx:pt idx="2">-4289.0848704587843</cx:pt>
          <cx:pt idx="3">9.3132257461547854e-13</cx:pt>
          <cx:pt idx="4">4757.6540000000005</cx:pt>
          <cx:pt idx="5">-0.056000000000000001</cx:pt>
          <cx:pt idx="6">56367.851999999999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24693.733</cx:pt>
          <cx:pt idx="1">-156.51242303306313</cx:pt>
          <cx:pt idx="2">-4960.6845769669371</cx:pt>
          <cx:pt idx="3">640.24699999999996</cx:pt>
          <cx:pt idx="4">1294.6389999999999</cx:pt>
          <cx:pt idx="5">-0.023</cx:pt>
          <cx:pt idx="6">21511.399000000001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4436.009</cx:pt>
          <cx:pt idx="1">132.90393133796422</cx:pt>
          <cx:pt idx="2">-372.05893133796422</cx:pt>
          <cx:pt idx="3">-2.9103830456733704e-14</cx:pt>
          <cx:pt idx="4">0</cx:pt>
          <cx:pt idx="5">-0.17899999999999999</cx:pt>
          <cx:pt idx="6">4196.6750000000002</cx:pt>
        </cx:lvl>
      </cx:numDim>
    </cx:data>
  </cx:chartData>
  <cx:chart>
    <cx:title pos="t" align="ctr" overlay="0">
      <cx:tx>
        <cx:txData>
          <cx:v>Bic Soleil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Soleil</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3484.52</cx:pt>
          <cx:pt idx="1">-213.63834434986705</cx:pt>
          <cx:pt idx="2">-412.8606556501328</cx:pt>
          <cx:pt idx="3">-1.1641532182693482e-13</cx:pt>
          <cx:pt idx="4">1523.1020000000001</cx:pt>
          <cx:pt idx="5">-0.002</cx:pt>
          <cx:pt idx="6">4381.1210000000001</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4436.009</cx:pt>
          <cx:pt idx="1">132.90393133796422</cx:pt>
          <cx:pt idx="2">-372.05893133796422</cx:pt>
          <cx:pt idx="3">-2.9103830456733704e-14</cx:pt>
          <cx:pt idx="4">0</cx:pt>
          <cx:pt idx="5">-0.17899999999999999</cx:pt>
          <cx:pt idx="6">4196.6750000000002</cx:pt>
        </cx:lvl>
      </cx:numDim>
    </cx:data>
  </cx:chartData>
  <cx:chart>
    <cx:title pos="t" align="ctr" overlay="0">
      <cx:tx>
        <cx:txData>
          <cx:v>Bic Soleil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Soleil</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23607.223000000002</cx:pt>
          <cx:pt idx="1">-13.754429757036363</cx:pt>
          <cx:pt idx="2">-233.84057024296339</cx:pt>
          <cx:pt idx="3">-2.3283064365386963e-13</cx:pt>
          <cx:pt idx="4">548.52300000000002</cx:pt>
          <cx:pt idx="5">-0.0040000000000000001</cx:pt>
          <cx:pt idx="6">23908.147000000001</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35513.491000000002</cx:pt>
          <cx:pt idx="1">-685.58933913742908</cx:pt>
          <cx:pt idx="2">-2176.9756608625717</cx:pt>
          <cx:pt idx="3">-0.0069999999995343388</cx:pt>
          <cx:pt idx="4">6350.2610000000004</cx:pt>
          <cx:pt idx="5">-0.314</cx:pt>
          <cx:pt idx="6">39000.866000000002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21540.610000000001</cx:pt>
          <cx:pt idx="1">-78.190459213681265</cx:pt>
          <cx:pt idx="2">-5276.4295407863192</cx:pt>
          <cx:pt idx="3">9.3132257461547854e-13</cx:pt>
          <cx:pt idx="4">1405.5229999999999</cx:pt>
          <cx:pt idx="5">-0.073999999999999996</cx:pt>
          <cx:pt idx="6">17591.438999999998</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35513.491000000002</cx:pt>
          <cx:pt idx="1">-685.58933913742908</cx:pt>
          <cx:pt idx="2">-2176.9756608625717</cx:pt>
          <cx:pt idx="3">-0.0069999999995343388</cx:pt>
          <cx:pt idx="4">6350.2610000000004</cx:pt>
          <cx:pt idx="5">-0.314</cx:pt>
          <cx:pt idx="6">39000.866000000002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0.12</cx:pt>
          <cx:pt idx="1">-0.009743589743589744</cx:pt>
          <cx:pt idx="2">-0.053256410256410265</cx:pt>
          <cx:pt idx="3">7.105427357601002e-18</cx:pt>
          <cx:pt idx="4">0</cx:pt>
          <cx:pt idx="5">0</cx:pt>
          <cx:pt idx="6">0.057000000000000002</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4089.8690000000001</cx:pt>
          <cx:pt idx="1">-97.566555423696201</cx:pt>
          <cx:pt idx="2">-2464.9154445763033</cx:pt>
          <cx:pt idx="3">-4.6566128730773927e-13</cx:pt>
          <cx:pt idx="4">1500.2639999999999</cx:pt>
          <cx:pt idx="5">-0.26500000000000001</cx:pt>
          <cx:pt idx="6">3027.386</cx:pt>
        </cx:lvl>
      </cx:numDim>
    </cx:data>
  </cx:chartData>
  <cx:chart>
    <cx:title pos="t" align="ctr" overlay="0">
      <cx:tx>
        <cx:txData>
          <cx:v>Bic</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35513.491000000002</cx:pt>
          <cx:pt idx="1">-685.58933913742908</cx:pt>
          <cx:pt idx="2">-2176.9756608625717</cx:pt>
          <cx:pt idx="3">-0.0069999999995343388</cx:pt>
          <cx:pt idx="4">6350.2610000000004</cx:pt>
          <cx:pt idx="5">-0.314</cx:pt>
          <cx:pt idx="6">39000.866000000002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cx:pt>
          <cx:pt idx="1">0</cx:pt>
          <cx:pt idx="2">0</cx:pt>
          <cx:pt idx="3">0</cx:pt>
          <cx:pt idx="4">1441.184</cx:pt>
          <cx:pt idx="5">0</cx:pt>
          <cx:pt idx="6">1441.184</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364.34899999999999</cx:pt>
          <cx:pt idx="1">6.9673281999292191</cx:pt>
          <cx:pt idx="2">-133.65032819992922</cx:pt>
          <cx:pt idx="3">0</cx:pt>
          <cx:pt idx="4">2475.9769999999999</cx:pt>
          <cx:pt idx="5">-0.029999999999999999</cx:pt>
          <cx:pt idx="6">2713.6129999999998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1140.5599999999999</cx:pt>
          <cx:pt idx="1">-0.0096150374480198815</cx:pt>
          <cx:pt idx="2">-1140.541384962552</cx:pt>
          <cx:pt idx="3">0</cx:pt>
          <cx:pt idx="4">0</cx:pt>
          <cx:pt idx="5">0</cx:pt>
          <cx:pt idx="6">0.0089999999999999993</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364.34899999999999</cx:pt>
          <cx:pt idx="1">6.9673281999292191</cx:pt>
          <cx:pt idx="2">-133.65032819992922</cx:pt>
          <cx:pt idx="3">0</cx:pt>
          <cx:pt idx="4">2475.9769999999999</cx:pt>
          <cx:pt idx="5">-0.029999999999999999</cx:pt>
          <cx:pt idx="6">2713.6129999999998</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3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13.02</cx:pt>
          <cx:pt idx="1">0.021836403033587158</cx:pt>
          <cx:pt idx="2">1.1731635969664138</cx:pt>
          <cx:pt idx="3">-9.0949470177292826e-16</cx:pt>
          <cx:pt idx="4">0</cx:pt>
          <cx:pt idx="5">0</cx:pt>
          <cx:pt idx="6">14.215</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2114.1770000000001</cx:pt>
          <cx:pt idx="1">-151.82877916287623</cx:pt>
          <cx:pt idx="2">-560.92122083712366</cx:pt>
          <cx:pt idx="3">-1.1641532182693482e-13</cx:pt>
          <cx:pt idx="4">1.6100000000000001</cx:pt>
          <cx:pt idx="5">-1.8959999999999999</cx:pt>
          <cx:pt idx="6">1401.1410000000001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18.474</cx:pt>
          <cx:pt idx="1">0.32614263827696638</cx:pt>
          <cx:pt idx="2">7.764857361723033</cx:pt>
          <cx:pt idx="3">9.0949470177292826e-16</cx:pt>
          <cx:pt idx="4">0</cx:pt>
          <cx:pt idx="5">0</cx:pt>
          <cx:pt idx="6">26.565000000000001</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1080.1300000000001</cx:pt>
          <cx:pt idx="1">55.264695905872372</cx:pt>
          <cx:pt idx="2">169.75530409412764</cx:pt>
          <cx:pt idx="3">0</cx:pt>
          <cx:pt idx="4">55.259</cx:pt>
          <cx:pt idx="5">-0.76700000000000002</cx:pt>
          <cx:pt idx="6">1359.6420000000001</cx:pt>
        </cx:lvl>
      </cx:numDim>
    </cx:data>
  </cx:chartData>
  <cx:chart>
    <cx:title pos="t" align="ctr" overlay="0">
      <cx:tx>
        <cx:txData>
          <cx:v>Bic Soleil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Soleil</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0.73799999999999999</cx:pt>
          <cx:pt idx="1">0.022417085427135917</cx:pt>
          <cx:pt idx="2">4.0515829145728643</cx:pt>
          <cx:pt idx="3">0</cx:pt>
          <cx:pt idx="4">0</cx:pt>
          <cx:pt idx="5">0</cx:pt>
          <cx:pt idx="6">4.8120000000000003</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36472.610999999997</cx:pt>
          <cx:pt idx="1">-49.587738308261223</cx:pt>
          <cx:pt idx="2">-8161.410261691738</cx:pt>
          <cx:pt idx="3">-9.3132257461547854e-13</cx:pt>
          <cx:pt idx="4">3953.2370000000001</cx:pt>
          <cx:pt idx="5">-0.113</cx:pt>
          <cx:pt idx="6">32214.737000000001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1080.1300000000001</cx:pt>
          <cx:pt idx="1">55.264695905872372</cx:pt>
          <cx:pt idx="2">169.75530409412764</cx:pt>
          <cx:pt idx="3">0</cx:pt>
          <cx:pt idx="4">55.259</cx:pt>
          <cx:pt idx="5">-0.76700000000000002</cx:pt>
          <cx:pt idx="6">1359.6420000000001</cx:pt>
        </cx:lvl>
      </cx:numDim>
    </cx:data>
  </cx:chartData>
  <cx:chart>
    <cx:title pos="t" align="ctr" overlay="0">
      <cx:tx>
        <cx:txData>
          <cx:v>Bic Soleil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Soleil</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27.195</cx:pt>
          <cx:pt idx="1">2.3712150170175286</cx:pt>
          <cx:pt idx="2">4.3297849829824715</cx:pt>
          <cx:pt idx="3">0</cx:pt>
          <cx:pt idx="4">5.6310000000000002</cx:pt>
          <cx:pt idx="5">0</cx:pt>
          <cx:pt idx="6">39.527000000000001</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1080.1300000000001</cx:pt>
          <cx:pt idx="1">55.264695905872372</cx:pt>
          <cx:pt idx="2">169.75530409412764</cx:pt>
          <cx:pt idx="3">0</cx:pt>
          <cx:pt idx="4">55.259</cx:pt>
          <cx:pt idx="5">-0.76700000000000002</cx:pt>
          <cx:pt idx="6">1359.6420000000001</cx:pt>
        </cx:lvl>
      </cx:numDim>
    </cx:data>
  </cx:chartData>
  <cx:chart>
    <cx:title pos="t" align="ctr" overlay="0">
      <cx:tx>
        <cx:txData>
          <cx:v>Bic Soleil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Soleil</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3506.3609999999999</cx:pt>
          <cx:pt idx="1">-275.01823389677497</cx:pt>
          <cx:pt idx="2">921.26023389677505</cx:pt>
          <cx:pt idx="3">0</cx:pt>
          <cx:pt idx="4">200.79599999999999</cx:pt>
          <cx:pt idx="5">-1.0820000000000001</cx:pt>
          <cx:pt idx="6">4352.317</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927.06100000000004</cx:pt>
          <cx:pt idx="1">49.928528001772079</cx:pt>
          <cx:pt idx="2">167.07447199822784</cx:pt>
          <cx:pt idx="3">5.8207660913467408e-14</cx:pt>
          <cx:pt idx="4">0</cx:pt>
          <cx:pt idx="5">-0.14999999999999999</cx:pt>
          <cx:pt idx="6">1143.914</cx:pt>
        </cx:lvl>
      </cx:numDim>
    </cx:data>
  </cx:chartData>
  <cx:chart>
    <cx:title pos="t" align="ctr" overlay="0">
      <cx:tx>
        <cx:txData>
          <cx:v>Bic Soleil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Soleil</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00A097"/>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29.047000000000001</cx:pt>
          <cx:pt idx="1">-4.0909355775536822</cx:pt>
          <cx:pt idx="2">34.251935577553681</cx:pt>
          <cx:pt idx="3">0</cx:pt>
          <cx:pt idx="4">3.9409999999999998</cx:pt>
          <cx:pt idx="5">0</cx:pt>
          <cx:pt idx="6">63.149000000000001</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927.06100000000004</cx:pt>
          <cx:pt idx="1">49.928528001772079</cx:pt>
          <cx:pt idx="2">167.07447199822784</cx:pt>
          <cx:pt idx="3">5.8207660913467408e-14</cx:pt>
          <cx:pt idx="4">0</cx:pt>
          <cx:pt idx="5">-0.14999999999999999</cx:pt>
          <cx:pt idx="6">1143.914</cx:pt>
        </cx:lvl>
      </cx:numDim>
    </cx:data>
  </cx:chartData>
  <cx:chart>
    <cx:title pos="t" align="ctr" overlay="0">
      <cx:tx>
        <cx:txData>
          <cx:v>Bic Soleil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 Soleil</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00A097"/>
              </a:solidFill>
            </cx:spPr>
          </cx:dataPt>
          <cx:dataPt idx="4">
            <cx:spPr>
              <a:solidFill>
                <a:srgbClr val="AEABAB"/>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4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413.49000000000001</cx:pt>
          <cx:pt idx="1">-18.166002182655387</cx:pt>
          <cx:pt idx="2">-151.46999781734462</cx:pt>
          <cx:pt idx="3">0</cx:pt>
          <cx:pt idx="4">86.495999999999995</cx:pt>
          <cx:pt idx="5">-99.689999999999998</cx:pt>
          <cx:pt idx="6">230.66</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4127.3580000000002</cx:pt>
          <cx:pt idx="1">-230.44682232827202</cx:pt>
          <cx:pt idx="2">977.49282232827215</cx:pt>
          <cx:pt idx="3">0</cx:pt>
          <cx:pt idx="4">350.78300000000002</cx:pt>
          <cx:pt idx="5">-19.114999999999998</cx:pt>
          <cx:pt idx="6">5206.0720000000001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561.01800000000003</cx:pt>
          <cx:pt idx="1">6.3213755106604914</cx:pt>
          <cx:pt idx="2">-11.537375510660517</cx:pt>
          <cx:pt idx="3">2.5465851649641991e-14</cx:pt>
          <cx:pt idx="4">21.388000000000002</cx:pt>
          <cx:pt idx="5">0</cx:pt>
          <cx:pt idx="6">577.19000000000005</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36899.824999999997</cx:pt>
          <cx:pt idx="1">-840.72943929266921</cx:pt>
          <cx:pt idx="2">-2022.780560707331</cx:pt>
          <cx:pt idx="3">-0.0070000000000000001</cx:pt>
          <cx:pt idx="4">10343.473</cx:pt>
          <cx:pt idx="5">-0.157</cx:pt>
          <cx:pt idx="6">44379.624000000003</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4127.3580000000002</cx:pt>
          <cx:pt idx="1">-230.44682232827202</cx:pt>
          <cx:pt idx="2">977.49282232827215</cx:pt>
          <cx:pt idx="3">0</cx:pt>
          <cx:pt idx="4">350.78300000000002</cx:pt>
          <cx:pt idx="5">-19.114999999999998</cx:pt>
          <cx:pt idx="6">5206.0720000000001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4731.5839999999998</cx:pt>
          <cx:pt idx="1">-437.20959894152185</cx:pt>
          <cx:pt idx="2">-236.73540105847772</cx:pt>
          <cx:pt idx="3">-4.6566128730773927e-13</cx:pt>
          <cx:pt idx="4">46.118000000000002</cx:pt>
          <cx:pt idx="5">-7.9930000000000003</cx:pt>
          <cx:pt idx="6">4095.7640000000001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4127.3580000000002</cx:pt>
          <cx:pt idx="1">-230.44682232827202</cx:pt>
          <cx:pt idx="2">977.49282232827215</cx:pt>
          <cx:pt idx="3">0</cx:pt>
          <cx:pt idx="4">350.78300000000002</cx:pt>
          <cx:pt idx="5">-19.114999999999998</cx:pt>
          <cx:pt idx="6">5206.0720000000001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14.361000000000001</cx:pt>
          <cx:pt idx="1">-0.30762941176470565</cx:pt>
          <cx:pt idx="2">-11.235370588235293</cx:pt>
          <cx:pt idx="3">-1.8189894035458565e-15</cx:pt>
          <cx:pt idx="4">0</cx:pt>
          <cx:pt idx="5">0</cx:pt>
          <cx:pt idx="6">2.8180000000000001</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123.899</cx:pt>
          <cx:pt idx="1">-1.9167958093680346</cx:pt>
          <cx:pt idx="2">559.40379580936792</cx:pt>
          <cx:pt idx="3">1.1641532182693482e-13</cx:pt>
          <cx:pt idx="4">0</cx:pt>
          <cx:pt idx="5">0</cx:pt>
          <cx:pt idx="6">681.38599999999997</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594.66999999999996</cx:pt>
          <cx:pt idx="1">-70.717795741137735</cx:pt>
          <cx:pt idx="2">59.766795741137692</cx:pt>
          <cx:pt idx="3">2.9103830456733704e-14</cx:pt>
          <cx:pt idx="4">94.364999999999995</cx:pt>
          <cx:pt idx="5">-2.4689999999999999</cx:pt>
          <cx:pt idx="6">675.61500000000001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4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123.899</cx:pt>
          <cx:pt idx="1">-1.9167958093680346</cx:pt>
          <cx:pt idx="2">559.40379580936792</cx:pt>
          <cx:pt idx="3">1.1641532182693482e-13</cx:pt>
          <cx:pt idx="4">0</cx:pt>
          <cx:pt idx="5">0</cx:pt>
          <cx:pt idx="6">681.38599999999997</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8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4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43098.593000000001</cx:pt>
          <cx:pt idx="1">214.02690220487472</cx:pt>
          <cx:pt idx="2">20044.534097795124</cx:pt>
          <cx:pt idx="3">0</cx:pt>
          <cx:pt idx="4">726.46900000000005</cx:pt>
          <cx:pt idx="5">0</cx:pt>
          <cx:pt idx="6">64083.623</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4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366134.77100000001</cx:pt>
          <cx:pt idx="1">-4744.3835828497249</cx:pt>
          <cx:pt idx="2">-3266.1824171502808</cx:pt>
          <cx:pt idx="3">5.5879354476928712e-12</cx:pt>
          <cx:pt idx="4">16307.75</cx:pt>
          <cx:pt idx="5">-0.64200000000000002</cx:pt>
          <cx:pt idx="6">374431.31300000002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4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14561.895</cx:pt>
          <cx:pt idx="1">-99.141987785578223</cx:pt>
          <cx:pt idx="2">-2388.0110122144215</cx:pt>
          <cx:pt idx="3">-4.6566128730773927e-13</cx:pt>
          <cx:pt idx="4">0.053999999999999999</cx:pt>
          <cx:pt idx="5">-0.01</cx:pt>
          <cx:pt idx="6">12074.786</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40296.023000000001</cx:pt>
          <cx:pt idx="1">171.24674374012352</cx:pt>
          <cx:pt idx="2">-3733.4217437401244</cx:pt>
          <cx:pt idx="3">699.66500000000042</cx:pt>
          <cx:pt idx="4">1388.057</cx:pt>
          <cx:pt idx="5">0</cx:pt>
          <cx:pt idx="6">38821.57</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5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366134.77100000001</cx:pt>
          <cx:pt idx="1">-4744.3835828497249</cx:pt>
          <cx:pt idx="2">-3266.1824171502808</cx:pt>
          <cx:pt idx="3">5.5879354476928712e-12</cx:pt>
          <cx:pt idx="4">16307.75</cx:pt>
          <cx:pt idx="5">-0.64200000000000002</cx:pt>
          <cx:pt idx="6">374431.31300000002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5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13778.254000000001</cx:pt>
          <cx:pt idx="1">-3946.1175200501393</cx:pt>
          <cx:pt idx="2">4741.0235200501365</cx:pt>
          <cx:pt idx="3">2.7939677238464356e-12</cx:pt>
          <cx:pt idx="4">152.37100000000001</cx:pt>
          <cx:pt idx="5">-0.90000000000000002</cx:pt>
          <cx:pt idx="6">14724.630999999999</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5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366134.77100000001</cx:pt>
          <cx:pt idx="1">-4744.3835828497249</cx:pt>
          <cx:pt idx="2">-3266.1824171502808</cx:pt>
          <cx:pt idx="3">5.5879354476928712e-12</cx:pt>
          <cx:pt idx="4">16307.75</cx:pt>
          <cx:pt idx="5">-0.64200000000000002</cx:pt>
          <cx:pt idx="6">374431.31300000002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5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13732.117</cx:pt>
          <cx:pt idx="1">135.514506909201</cx:pt>
          <cx:pt idx="2">-4821.9375069092021</cx:pt>
          <cx:pt idx="3">9.3132257461547854e-13</cx:pt>
          <cx:pt idx="4">0</cx:pt>
          <cx:pt idx="5">-0.17599999999999999</cx:pt>
          <cx:pt idx="6">9045.518</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5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366134.77100000001</cx:pt>
          <cx:pt idx="1">-4744.3835828497249</cx:pt>
          <cx:pt idx="2">-3266.1824171502808</cx:pt>
          <cx:pt idx="3">5.5879354476928712e-12</cx:pt>
          <cx:pt idx="4">16307.75</cx:pt>
          <cx:pt idx="5">-0.64200000000000002</cx:pt>
          <cx:pt idx="6">374431.31300000002</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5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184.37200000000001</cx:pt>
          <cx:pt idx="1">-9.0184951236383597</cx:pt>
          <cx:pt idx="2">46.355495123638356</cx:pt>
          <cx:pt idx="3">0</cx:pt>
          <cx:pt idx="4">1895.1590000000001</cx:pt>
          <cx:pt idx="5">-99.689999999999998</cx:pt>
          <cx:pt idx="6">2017.1780000000001</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5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8571.1530000000002</cx:pt>
          <cx:pt idx="1">-109.96419002672776</cx:pt>
          <cx:pt idx="2">1160.8961900267284</cx:pt>
          <cx:pt idx="3">-9.3132257461547854e-13</cx:pt>
          <cx:pt idx="4">5218.1260000000002</cx:pt>
          <cx:pt idx="5">-186.82300000000001</cx:pt>
          <cx:pt idx="6">14653.388000000001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5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33655.779000000002</cx:pt>
          <cx:pt idx="1">545.9687656661788</cx:pt>
          <cx:pt idx="2">-1254.0797656661762</cx:pt>
          <cx:pt idx="3">-2.7939677238464356e-12</cx:pt>
          <cx:pt idx="4">2357.6460000000002</cx:pt>
          <cx:pt idx="5">-4.3129999999999997</cx:pt>
          <cx:pt idx="6">35301.000999999997</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5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8571.1530000000002</cx:pt>
          <cx:pt idx="1">-109.96419002672776</cx:pt>
          <cx:pt idx="2">1160.8961900267284</cx:pt>
          <cx:pt idx="3">-9.3132257461547854e-13</cx:pt>
          <cx:pt idx="4">5218.1260000000002</cx:pt>
          <cx:pt idx="5">-186.82300000000001</cx:pt>
          <cx:pt idx="6">14653.388000000001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5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11002.352000000001</cx:pt>
          <cx:pt idx="1">-868.21699269407316</cx:pt>
          <cx:pt idx="2">-2689.2940073059272</cx:pt>
          <cx:pt idx="3">0</cx:pt>
          <cx:pt idx="4">3142.8420000000001</cx:pt>
          <cx:pt idx="5">-10.462999999999999</cx:pt>
          <cx:pt idx="6">10577.219999999999</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51190.337</cx:pt>
          <cx:pt idx="1">-9.1544252609508572</cx:pt>
          <cx:pt idx="2">-3890.240574739048</cx:pt>
          <cx:pt idx="3">-9.3132257461547854e-13</cx:pt>
          <cx:pt idx="4">2426.5010000000002</cx:pt>
          <cx:pt idx="5">-0.38700000000000001</cx:pt>
          <cx:pt idx="6">49717.055999999997</cx:pt>
        </cx:lvl>
      </cx:numDim>
    </cx:data>
  </cx:chartData>
  <cx:chart>
    <cx:title pos="t" align="ctr" overlay="0">
      <cx:tx>
        <cx:txData>
          <cx:v>Procter &amp; Gamble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Procter &amp; Gamble</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6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8571.1530000000002</cx:pt>
          <cx:pt idx="1">-109.96419002672776</cx:pt>
          <cx:pt idx="2">1160.8961900267284</cx:pt>
          <cx:pt idx="3">-9.3132257461547854e-13</cx:pt>
          <cx:pt idx="4">5218.1260000000002</cx:pt>
          <cx:pt idx="5">-186.82300000000001</cx:pt>
          <cx:pt idx="6">14653.388000000001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6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2144.8760000000002</cx:pt>
          <cx:pt idx="1">-0.1064766165415473</cx:pt>
          <cx:pt idx="2">-2144.4215233834584</cx:pt>
          <cx:pt idx="3">0</cx:pt>
          <cx:pt idx="4">0</cx:pt>
          <cx:pt idx="5">-0.034000000000000002</cx:pt>
          <cx:pt idx="6">0.314</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6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8571.1530000000002</cx:pt>
          <cx:pt idx="1">-109.96419002672776</cx:pt>
          <cx:pt idx="2">1160.8961900267284</cx:pt>
          <cx:pt idx="3">-9.3132257461547854e-13</cx:pt>
          <cx:pt idx="4">5218.1260000000002</cx:pt>
          <cx:pt idx="5">-186.82300000000001</cx:pt>
          <cx:pt idx="6">14653.388000000001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C00000"/>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6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389.08199999999999</cx:pt>
          <cx:pt idx="1">-15.930353872884524</cx:pt>
          <cx:pt idx="2">100.30235387288452</cx:pt>
          <cx:pt idx="3">0</cx:pt>
          <cx:pt idx="4">0</cx:pt>
          <cx:pt idx="5">0</cx:pt>
          <cx:pt idx="6">473.45400000000001</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6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131776.177</cx:pt>
          <cx:pt idx="1">-1188.2976348181999</cx:pt>
          <cx:pt idx="2">8042.9746348181961</cx:pt>
          <cx:pt idx="3">3.7252902984619141e-12</cx:pt>
          <cx:pt idx="4">3255.0529999999999</cx:pt>
          <cx:pt idx="5">-0.13400000000000001</cx:pt>
          <cx:pt idx="6">141885.77299999999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6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47529.993000000002</cx:pt>
          <cx:pt idx="1">421.46487232760308</cx:pt>
          <cx:pt idx="2">-12007.630872327603</cx:pt>
          <cx:pt idx="3">0</cx:pt>
          <cx:pt idx="4">1321.1890000000001</cx:pt>
          <cx:pt idx="5">-0.078</cx:pt>
          <cx:pt idx="6">37264.938000000002</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6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131776.177</cx:pt>
          <cx:pt idx="1">-1188.2976348181999</cx:pt>
          <cx:pt idx="2">8042.9746348181961</cx:pt>
          <cx:pt idx="3">3.7252902984619141e-12</cx:pt>
          <cx:pt idx="4">3255.0529999999999</cx:pt>
          <cx:pt idx="5">-0.13400000000000001</cx:pt>
          <cx:pt idx="6">141885.77299999999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6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46270.190999999999</cx:pt>
          <cx:pt idx="1">-483.4837280334429</cx:pt>
          <cx:pt idx="2">-2142.401271966562</cx:pt>
          <cx:pt idx="3">5.1222741603851315e-12</cx:pt>
          <cx:pt idx="4">0.0040000000000000001</cx:pt>
          <cx:pt idx="5">-0.55800000000000005</cx:pt>
          <cx:pt idx="6">43643.752</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6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131776.177</cx:pt>
          <cx:pt idx="1">-1188.2976348181999</cx:pt>
          <cx:pt idx="2">8042.9746348181961</cx:pt>
          <cx:pt idx="3">3.7252902984619141e-12</cx:pt>
          <cx:pt idx="4">3255.0529999999999</cx:pt>
          <cx:pt idx="5">-0.13400000000000001</cx:pt>
          <cx:pt idx="6">141885.77299999999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6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9236.3829999999998</cx:pt>
          <cx:pt idx="1">-718.55894262763161</cx:pt>
          <cx:pt idx="2">2701.8779426276319</cx:pt>
          <cx:pt idx="3">0</cx:pt>
          <cx:pt idx="4">2251.6770000000001</cx:pt>
          <cx:pt idx="5">0</cx:pt>
          <cx:pt idx="6">13471.379000000001</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34.100999999999999</cx:pt>
          <cx:pt idx="1">0.8658322347313715</cx:pt>
          <cx:pt idx="2">12.319167765268624</cx:pt>
          <cx:pt idx="3">5.4569682106375695e-15</cx:pt>
          <cx:pt idx="4">0</cx:pt>
          <cx:pt idx="5">0</cx:pt>
          <cx:pt idx="6">47.286000000000001</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7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131776.177</cx:pt>
          <cx:pt idx="1">-1188.2976348181999</cx:pt>
          <cx:pt idx="2">8042.9746348181961</cx:pt>
          <cx:pt idx="3">3.7252902984619141e-12</cx:pt>
          <cx:pt idx="4">3255.0529999999999</cx:pt>
          <cx:pt idx="5">-0.13400000000000001</cx:pt>
          <cx:pt idx="6">141885.77299999999</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00A097"/>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7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1020.534</cx:pt>
          <cx:pt idx="1">-53.350230358477887</cx:pt>
          <cx:pt idx="2">2104.2022303584777</cx:pt>
          <cx:pt idx="3">0</cx:pt>
          <cx:pt idx="4">1663.038</cx:pt>
          <cx:pt idx="5">0</cx:pt>
          <cx:pt idx="6">4734.424</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7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44340.186999999998</cx:pt>
          <cx:pt idx="1">1.5533207897904104</cx:pt>
          <cx:pt idx="2">3280.1606792102098</cx:pt>
          <cx:pt idx="3">0</cx:pt>
          <cx:pt idx="4">1501.6320000000001</cx:pt>
          <cx:pt idx="5">-3.419</cx:pt>
          <cx:pt idx="6">49120.114000000001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7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874.81600000000003</cx:pt>
          <cx:pt idx="1">-87.017305629013279</cx:pt>
          <cx:pt idx="2">190.86130562901326</cx:pt>
          <cx:pt idx="3">2.9103830456733704e-14</cx:pt>
          <cx:pt idx="4">0</cx:pt>
          <cx:pt idx="5">0</cx:pt>
          <cx:pt idx="6">978.65999999999997</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7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44340.186999999998</cx:pt>
          <cx:pt idx="1">1.5533207897904104</cx:pt>
          <cx:pt idx="2">3280.1606792102098</cx:pt>
          <cx:pt idx="3">0</cx:pt>
          <cx:pt idx="4">1501.6320000000001</cx:pt>
          <cx:pt idx="5">-3.419</cx:pt>
          <cx:pt idx="6">49120.114000000001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7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2627.9380000000001</cx:pt>
          <cx:pt idx="1">-382.03630259274257</cx:pt>
          <cx:pt idx="2">767.91030259274271</cx:pt>
          <cx:pt idx="3">-1.7462298274040223e-13</cx:pt>
          <cx:pt idx="4">73.671000000000006</cx:pt>
          <cx:pt idx="5">-0.53400000000000003</cx:pt>
          <cx:pt idx="6">3086.9490000000001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7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44340.186999999998</cx:pt>
          <cx:pt idx="1">1.5533207897904104</cx:pt>
          <cx:pt idx="2">3280.1606792102098</cx:pt>
          <cx:pt idx="3">0</cx:pt>
          <cx:pt idx="4">1501.6320000000001</cx:pt>
          <cx:pt idx="5">-3.419</cx:pt>
          <cx:pt idx="6">49120.114000000001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7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129.17599999999999</cx:pt>
          <cx:pt idx="1">0.71871760075574231</cx:pt>
          <cx:pt idx="2">1.02028239924426</cx:pt>
          <cx:pt idx="3">-1.8189894035458565e-15</cx:pt>
          <cx:pt idx="4">9.5719999999999992</cx:pt>
          <cx:pt idx="5">0</cx:pt>
          <cx:pt idx="6">140.48699999999999</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7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44340.186999999998</cx:pt>
          <cx:pt idx="1">1.5533207897904104</cx:pt>
          <cx:pt idx="2">3280.1606792102098</cx:pt>
          <cx:pt idx="3">0</cx:pt>
          <cx:pt idx="4">1501.6320000000001</cx:pt>
          <cx:pt idx="5">-3.419</cx:pt>
          <cx:pt idx="6">49120.114000000001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6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7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184.37200000000001</cx:pt>
          <cx:pt idx="1">-9.0184951236383579</cx:pt>
          <cx:pt idx="2">46.355495123638356</cx:pt>
          <cx:pt idx="3">0</cx:pt>
          <cx:pt idx="4">0</cx:pt>
          <cx:pt idx="5">-99.689999999999998</cx:pt>
          <cx:pt idx="6">122.01900000000001</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142.77099999999999</cx:pt>
          <cx:pt idx="1">60.319918165691981</cx:pt>
          <cx:pt idx="2">-29.26791816569197</cx:pt>
          <cx:pt idx="3">-1.4551915228366852e-14</cx:pt>
          <cx:pt idx="4">34.594999999999999</cx:pt>
          <cx:pt idx="5">0</cx:pt>
          <cx:pt idx="6">208.41800000000001</cx:pt>
        </cx:lvl>
      </cx:numDim>
    </cx:data>
  </cx:chartData>
  <cx:chart>
    <cx:title pos="t" align="ctr" overlay="0">
      <cx:tx>
        <cx:txData>
          <cx:v>Bic</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Bic</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C00000"/>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25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8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6289.8720000000003</cx:pt>
          <cx:pt idx="1">302.58293100888909</cx:pt>
          <cx:pt idx="2">-289.49893100888909</cx:pt>
          <cx:pt idx="3">0</cx:pt>
          <cx:pt idx="4">0</cx:pt>
          <cx:pt idx="5">0</cx:pt>
          <cx:pt idx="6">6302.9560000000001</cx:pt>
        </cx:lvl>
      </cx:numDim>
    </cx:data>
  </cx:chartData>
  <cx:chart>
    <cx:title pos="t" align="ctr" overlay="0">
      <cx:tx>
        <cx:txData>
          <cx:v>Amazon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Amazon</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8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1801.337</cx:pt>
          <cx:pt idx="1">173.12449581649426</cx:pt>
          <cx:pt idx="2">109.32150418350562</cx:pt>
          <cx:pt idx="3">1.1641532182693482e-13</cx:pt>
          <cx:pt idx="4">0</cx:pt>
          <cx:pt idx="5">0</cx:pt>
          <cx:pt idx="6">2083.7829999999999</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8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6289.8720000000003</cx:pt>
          <cx:pt idx="1">302.58293100888909</cx:pt>
          <cx:pt idx="2">-289.49893100888909</cx:pt>
          <cx:pt idx="3">0</cx:pt>
          <cx:pt idx="4">0</cx:pt>
          <cx:pt idx="5">0</cx:pt>
          <cx:pt idx="6">6302.9560000000001</cx:pt>
        </cx:lvl>
      </cx:numDim>
    </cx:data>
  </cx:chartData>
  <cx:chart>
    <cx:title pos="t" align="ctr" overlay="0">
      <cx:tx>
        <cx:txData>
          <cx:v>Amazon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Amazon</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7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8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7969.5820000000003</cx:pt>
          <cx:pt idx="1">-868.16723124497616</cx:pt>
          <cx:pt idx="2">342.68723124497672</cx:pt>
          <cx:pt idx="3">-4.6566128730773927e-13</cx:pt>
          <cx:pt idx="4">200.886</cx:pt>
          <cx:pt idx="5">-10.462</cx:pt>
          <cx:pt idx="6">7634.5259999999998</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8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6289.8720000000003</cx:pt>
          <cx:pt idx="1">302.58293100888909</cx:pt>
          <cx:pt idx="2">-289.49893100888909</cx:pt>
          <cx:pt idx="3">0</cx:pt>
          <cx:pt idx="4">0</cx:pt>
          <cx:pt idx="5">0</cx:pt>
          <cx:pt idx="6">6302.9560000000001</cx:pt>
        </cx:lvl>
      </cx:numDim>
    </cx:data>
  </cx:chartData>
  <cx:chart>
    <cx:title pos="t" align="ctr" overlay="0">
      <cx:tx>
        <cx:txData>
          <cx:v>Amazon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Amazon</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AEABAB"/>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9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8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389.07999999999998</cx:pt>
          <cx:pt idx="1">-15.925256791782642</cx:pt>
          <cx:pt idx="2">100.29725679178266</cx:pt>
          <cx:pt idx="3">-1.4551915228366852e-14</cx:pt>
          <cx:pt idx="4">0</cx:pt>
          <cx:pt idx="5">0</cx:pt>
          <cx:pt idx="6">473.452</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8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8818.3719999999994</cx:pt>
          <cx:pt idx="1">-370.01003577242687</cx:pt>
          <cx:pt idx="2">2255.4030357724268</cx:pt>
          <cx:pt idx="3">0</cx:pt>
          <cx:pt idx="4">14.167</cx:pt>
          <cx:pt idx="5">0</cx:pt>
          <cx:pt idx="6">10717.932000000001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8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4384.1440000000002</cx:pt>
          <cx:pt idx="1">10.63158791832757</cx:pt>
          <cx:pt idx="2">460.42041208167268</cx:pt>
          <cx:pt idx="3">-2.3283064365386963e-13</cx:pt>
          <cx:pt idx="4">517.64099999999996</cx:pt>
          <cx:pt idx="5">0</cx:pt>
          <cx:pt idx="6">5372.8370000000004</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8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8818.3719999999994</cx:pt>
          <cx:pt idx="1">-370.01003577242687</cx:pt>
          <cx:pt idx="2">2255.4030357724268</cx:pt>
          <cx:pt idx="3">0</cx:pt>
          <cx:pt idx="4">14.167</cx:pt>
          <cx:pt idx="5">0</cx:pt>
          <cx:pt idx="6">10717.932000000001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8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2008.0989999999999</cx:pt>
          <cx:pt idx="1">-160.43077387507162</cx:pt>
          <cx:pt idx="2">504.60777387507159</cx:pt>
          <cx:pt idx="3">0</cx:pt>
          <cx:pt idx="4">108.563</cx:pt>
          <cx:pt idx="5">-0.54800000000000004</cx:pt>
          <cx:pt idx="6">2460.2910000000002</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7786.9470000000001</cx:pt>
          <cx:pt idx="1">-361.27648000255357</cx:pt>
          <cx:pt idx="2">988.00248000255374</cx:pt>
          <cx:pt idx="3">-2.3283064365386963e-13</cx:pt>
          <cx:pt idx="4">1093.461</cx:pt>
          <cx:pt idx="5">-0.037999999999999999</cx:pt>
          <cx:pt idx="6">9507.0959999999995</cx:pt>
        </cx:lvl>
      </cx:numDim>
    </cx:data>
  </cx:chartData>
  <cx:chart>
    <cx:title pos="t" align="ctr" overlay="0">
      <cx:tx>
        <cx:txData>
          <cx:v>Edgewell</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Edgewell</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8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9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8818.3719999999994</cx:pt>
          <cx:pt idx="1">-370.01003577242687</cx:pt>
          <cx:pt idx="2">2255.4030357724268</cx:pt>
          <cx:pt idx="3">0</cx:pt>
          <cx:pt idx="4">14.167</cx:pt>
          <cx:pt idx="5">0</cx:pt>
          <cx:pt idx="6">10717.932000000001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9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17.541</cx:pt>
          <cx:pt idx="1">0.42793059234406566</cx:pt>
          <cx:pt idx="2">10.947069407655935</cx:pt>
          <cx:pt idx="3">0</cx:pt>
          <cx:pt idx="4">0</cx:pt>
          <cx:pt idx="5">0</cx:pt>
          <cx:pt idx="6">28.916</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9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8818.3719999999994</cx:pt>
          <cx:pt idx="1">-370.01003577242687</cx:pt>
          <cx:pt idx="2">2255.4030357724268</cx:pt>
          <cx:pt idx="3">0</cx:pt>
          <cx:pt idx="4">14.167</cx:pt>
          <cx:pt idx="5">0</cx:pt>
          <cx:pt idx="6">10717.932000000001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C00000"/>
              </a:solidFill>
            </cx:spPr>
          </cx:dataPt>
          <cx:dataPt idx="2">
            <cx:spPr>
              <a:solidFill>
                <a:srgbClr val="00A097"/>
              </a:solidFill>
              <a:ln>
                <a:noFill/>
              </a:ln>
            </cx:spPr>
          </cx:dataPt>
          <cx:dataPt idx="3">
            <cx:spPr>
              <a:solidFill>
                <a:srgbClr val="AEABAB"/>
              </a:solidFill>
            </cx:spPr>
          </cx:dataPt>
          <cx:dataPt idx="4">
            <cx:spPr>
              <a:solidFill>
                <a:srgbClr val="00A097"/>
              </a:solidFill>
            </cx:spPr>
          </cx:dataPt>
          <cx:dataPt idx="5">
            <cx:spPr>
              <a:solidFill>
                <a:srgbClr val="AEABAB"/>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12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9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2533.875</cx:pt>
          <cx:pt idx="1">106.38428156764652</cx:pt>
          <cx:pt idx="2">1786.7857184323536</cx:pt>
          <cx:pt idx="3">0</cx:pt>
          <cx:pt idx="4">597.69899999999996</cx:pt>
          <cx:pt idx="5">0</cx:pt>
          <cx:pt idx="6">5024.7439999999997</cx:pt>
        </cx:lvl>
      </cx:numDim>
    </cx:data>
  </cx:chartData>
  <cx:chart>
    <cx:title pos="t" align="ctr" overlay="0">
      <cx:tx>
        <cx:txData>
          <cx:v>Billie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Billie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9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34868.182000000001</cx:pt>
          <cx:pt idx="1">324.28907011864192</cx:pt>
          <cx:pt idx="2">-3405.3910701186419</cx:pt>
          <cx:pt idx="3">0</cx:pt>
          <cx:pt idx="4">1319.7460000000001</cx:pt>
          <cx:pt idx="5">-0.46600000000000003</cx:pt>
          <cx:pt idx="6">33106.360000000001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9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2825.6030000000001</cx:pt>
          <cx:pt idx="1">99.124019374602398</cx:pt>
          <cx:pt idx="2">-944.66201937460221</cx:pt>
          <cx:pt idx="3">-1.1641532182693482e-13</cx:pt>
          <cx:pt idx="4">63.286000000000001</cx:pt>
          <cx:pt idx="5">0</cx:pt>
          <cx:pt idx="6">2043.3510000000001</cx:pt>
        </cx:lvl>
      </cx:numDim>
    </cx:data>
  </cx:chartData>
  <cx:chart>
    <cx:title pos="t" align="ctr" overlay="0">
      <cx:tx>
        <cx:txData>
          <cx:v>Hydro Silk</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Hydro Silk</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9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34868.182000000001</cx:pt>
          <cx:pt idx="1">324.28907011864192</cx:pt>
          <cx:pt idx="2">-3405.3910701186419</cx:pt>
          <cx:pt idx="3">0</cx:pt>
          <cx:pt idx="4">1319.7460000000001</cx:pt>
          <cx:pt idx="5">-0.46600000000000003</cx:pt>
          <cx:pt idx="6">33106.360000000001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9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3368.0250000000001</cx:pt>
          <cx:pt idx="1">-30.902812182487207</cx:pt>
          <cx:pt idx="2">-933.67618781751287</cx:pt>
          <cx:pt idx="3">1.1641532182693482e-13</cx:pt>
          <cx:pt idx="4">352.06200000000001</cx:pt>
          <cx:pt idx="5">-0.017000000000000001</cx:pt>
          <cx:pt idx="6">2755.491</cx:pt>
        </cx:lvl>
      </cx:numDim>
    </cx:data>
  </cx:chartData>
  <cx:chart>
    <cx:title pos="t" align="ctr" overlay="0">
      <cx:tx>
        <cx:txData>
          <cx:v>Intuition</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Intuition</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9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34868.182000000001</cx:pt>
          <cx:pt idx="1">324.28907011864192</cx:pt>
          <cx:pt idx="2">-3405.3910701186419</cx:pt>
          <cx:pt idx="3">0</cx:pt>
          <cx:pt idx="4">1319.7460000000001</cx:pt>
          <cx:pt idx="5">-0.46600000000000003</cx:pt>
          <cx:pt idx="6">33106.360000000001</cx:pt>
        </cx:lvl>
      </cx:numDim>
    </cx:data>
  </cx:chartData>
  <cx:chart>
    <cx:title pos="t" align="ctr" overlay="0">
      <cx:tx>
        <cx:txData>
          <cx:v>Gillette Venus</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Gillette Venus</a:t>
          </a:r>
        </a:p>
      </cx:txPr>
    </cx:title>
    <cx:plotArea>
      <cx:plotAreaRegion>
        <cx:series layoutId="waterfall" uniqueId="{568CA7DA-F2AE-424F-9A16-D8340EAA5F2B}">
          <cx:tx>
            <cx:txData>
              <cx:f>Sheet1!$B$1</cx:f>
              <cx:v>Series1</cx:v>
            </cx:txData>
          </cx:tx>
          <cx:spPr>
            <a:ln>
              <a:noFill/>
            </a:ln>
          </cx:spPr>
          <cx:dataPt idx="0">
            <cx:spPr>
              <a:solidFill>
                <a:srgbClr val="AEABAB"/>
              </a:solidFill>
              <a:ln>
                <a:noFill/>
              </a:ln>
            </cx:spPr>
          </cx:dataPt>
          <cx:dataPt idx="1">
            <cx:spPr>
              <a:solidFill>
                <a:srgbClr val="00A097"/>
              </a:solidFill>
            </cx:spPr>
          </cx:dataPt>
          <cx:dataPt idx="2">
            <cx:spPr>
              <a:solidFill>
                <a:srgbClr val="C00000"/>
              </a:solidFill>
              <a:ln>
                <a:noFill/>
              </a:ln>
            </cx:spPr>
          </cx:dataPt>
          <cx:dataPt idx="3">
            <cx:spPr>
              <a:solidFill>
                <a:srgbClr val="AEABAB"/>
              </a:solidFill>
            </cx:spPr>
          </cx:dataPt>
          <cx:dataPt idx="4">
            <cx:spPr>
              <a:solidFill>
                <a:srgbClr val="00A097"/>
              </a:solidFill>
            </cx:spPr>
          </cx:dataPt>
          <cx:dataPt idx="5">
            <cx:spPr>
              <a:solidFill>
                <a:srgbClr val="C00000"/>
              </a:solidFill>
            </cx:spPr>
          </cx:dataPt>
          <cx:dataPt idx="6">
            <cx:spPr>
              <a:solidFill>
                <a:srgbClr val="AEABAB"/>
              </a:solidFill>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9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4625.348</cx:pt>
          <cx:pt idx="1">171.18490873220671</cx:pt>
          <cx:pt idx="2">-1747.7669087322065</cx:pt>
          <cx:pt idx="3">-2.3283064365386963e-13</cx:pt>
          <cx:pt idx="4">0</cx:pt>
          <cx:pt idx="5">-0.76900000000000002</cx:pt>
          <cx:pt idx="6">3047.9969999999998</cx:pt>
        </cx:lvl>
      </cx:numDim>
    </cx:data>
  </cx:chartData>
  <cx:chart>
    <cx:title pos="t" align="ctr" overlay="0">
      <cx:tx>
        <cx:txData>
          <cx:v>Skintimate</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Skintimate</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4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0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0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0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0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0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0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0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0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0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0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5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5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5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5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5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6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6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6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6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6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6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6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6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6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7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7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7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7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7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7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7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7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7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7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8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8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8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8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8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8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8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8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8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8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9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9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9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9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9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9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9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9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9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9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0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0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0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0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0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0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0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0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0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0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5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5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5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8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8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8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8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8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8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8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8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8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8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9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9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9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9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9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9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9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9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9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9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0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0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0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0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0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0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0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0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0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0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5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5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5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5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5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6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6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6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6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6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6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6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6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6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7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7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7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7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7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7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7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7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7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7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8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8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8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8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8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8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8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8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8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8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9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9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9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9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9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9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9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9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9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9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0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0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0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0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0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0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0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0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0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0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5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5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5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5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5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6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6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6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6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6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6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6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6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6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7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7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7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7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7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7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7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7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7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7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8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8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8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8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8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8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8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8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8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8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9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9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9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9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9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9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9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9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9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9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0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0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0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0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0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0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0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0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0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0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5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5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5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5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5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6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6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6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6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6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6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6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6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6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7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7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7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7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7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7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7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7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7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7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8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8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8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8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8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8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8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8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8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8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9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9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9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9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9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9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9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9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9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9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0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0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0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0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0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0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0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0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0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0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5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5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5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5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5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6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6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6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6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6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6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6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6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6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7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7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7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7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7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7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7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7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7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7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8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8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8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8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8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8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8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8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8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8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9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9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9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9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9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9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9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9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9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9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0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0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0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0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0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0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0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0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0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0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5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5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5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5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5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6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6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6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6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6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6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6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6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6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7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7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7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7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7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7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7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7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7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7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8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8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8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8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8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8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8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8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8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8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9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9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9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9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9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9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9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9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9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9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0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0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0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0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0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0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0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0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0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0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5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5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5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5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5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6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6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6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6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6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6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6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6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6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7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7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7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7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7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7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7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7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7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7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8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8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8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8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8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8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8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8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8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8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9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9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9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9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9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9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9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9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9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9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0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0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0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0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0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0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0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0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0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0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5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5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5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5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5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6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6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6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6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6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6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6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6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6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7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7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7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7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7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7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7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7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7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7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8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8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8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8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8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8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8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8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8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8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9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9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9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9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9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9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9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9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9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9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0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0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0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0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0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0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0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0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0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0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5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5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5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5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5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6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6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6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6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6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6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6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6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6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7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7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7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7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7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7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7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7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7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7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8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8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8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8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8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8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8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8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8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8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9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9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9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9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9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9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9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9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9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9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F5F7F6-F331-41A3-992E-AA52FE44B72F}" type="datetimeFigureOut">
              <a:rPr lang="en-AE" smtClean="0"/>
              <a:t>12/12/2024</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D11946-C648-4AB1-BBAC-E03745FD1C4B}" type="slidenum">
              <a:rPr lang="en-AE" smtClean="0"/>
              <a:t>‹#›</a:t>
            </a:fld>
            <a:endParaRPr lang="en-AE"/>
          </a:p>
        </p:txBody>
      </p:sp>
    </p:spTree>
    <p:extLst>
      <p:ext uri="{BB962C8B-B14F-4D97-AF65-F5344CB8AC3E}">
        <p14:creationId xmlns:p14="http://schemas.microsoft.com/office/powerpoint/2010/main" val="1415261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4108533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AD88733-A950-4FD9-BB22-12C5F40A2B17}" type="datetime1">
              <a:rPr lang="en-US" smtClean="0"/>
              <a:t>12/12/2024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2295532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D0D826C-3918-43B8-8876-8BF4AD49A296}" type="datetime1">
              <a:rPr lang="en-US" smtClean="0"/>
              <a:t>12/12/2024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40846785"/>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5BD8B8-06BA-4B5F-9200-6DA7BF53AEE1}" type="datetime1">
              <a:rPr lang="en-US" smtClean="0"/>
              <a:t>12/12/2024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216857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8DDD3F4-0D6F-47E6-8593-EBB56382158D}" type="datetime1">
              <a:rPr lang="en-US" smtClean="0"/>
              <a:t>12/12/2024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217970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481EDE10-9189-495B-88A9-03D561B73E49}" type="datetime1">
              <a:rPr lang="en-US" smtClean="0"/>
              <a:t>12/12/2024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866563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5B921D7A-97AA-4985-8FE0-49BBE088E6BB}" type="datetime1">
              <a:rPr lang="en-US" smtClean="0"/>
              <a:t>12/12/2024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508918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24D81D-141B-465B-A842-D04818E8D5FB}" type="datetime1">
              <a:rPr lang="en-US" smtClean="0"/>
              <a:t>12/12/2024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1777613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59209FE-0AC8-4D18-96D5-6E9638B202A2}" type="datetime1">
              <a:rPr lang="en-US" smtClean="0"/>
              <a:t>12/12/2024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244194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E02F045-F5C7-4498-9217-73B05A860CC1}" type="datetime1">
              <a:rPr lang="en-US" smtClean="0"/>
              <a:t>12/12/2024</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22360770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E611D128-3D56-4D12-9102-5B8046DC7D49}" type="datetime1">
              <a:rPr lang="en-US" smtClean="0"/>
              <a:t>12/12/2024</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4129952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5E5FBACC-2EC0-48A4-B2D8-745D4C1642BC}" type="datetime1">
              <a:rPr lang="en-US" smtClean="0"/>
              <a:t>12/12/2024</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7382139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A24546CE-4E0A-4030-9BD9-0990FFC57DC8}" type="datetime1">
              <a:rPr lang="en-US" smtClean="0"/>
              <a:t>12/12/2024</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5636913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51329A59-9E64-4DFE-A7D9-256D04649A61}" type="datetime1">
              <a:rPr lang="en-US" smtClean="0"/>
              <a:t>12/12/2024</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473666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6F0DC129-0048-45FE-BBD5-D4D0DE1EF9FA}" type="datetime1">
              <a:rPr lang="en-US" smtClean="0"/>
              <a:t>12/12/2024</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0476795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835644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8BAF3DA6-6EB4-4243-982C-859B2894A60B}" type="datetime1">
              <a:rPr lang="en-US" smtClean="0"/>
              <a:t>12/12/2024</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21197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F489141C-F318-4CF0-BFCD-4EC149E8EA4C}" type="datetime1">
              <a:rPr lang="en-US" smtClean="0"/>
              <a:t>12/12/2024</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4083739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B186165-B559-4ABC-B6D8-592E97CC6A4B}" type="datetime1">
              <a:rPr lang="en-US" smtClean="0"/>
              <a:t>12/12/2024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717813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3E2A59C-2832-41BC-9A21-812AF13E17D3}" type="datetime1">
              <a:rPr lang="en-US" smtClean="0"/>
              <a:t>12/12/2024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0074764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1B8321AA-2433-4167-A1F9-283E2C3DC3B6}" type="datetime1">
              <a:rPr lang="en-US" smtClean="0"/>
              <a:t>12/12/2024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14693808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1BEBE96-9371-4025-9EF2-371CDB24436C}" type="datetime1">
              <a:rPr lang="en-US" smtClean="0"/>
              <a:t>12/12/2024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99438470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2FA37B67-A761-4DFE-B797-71C96E477701}" type="datetime1">
              <a:rPr lang="en-US" smtClean="0"/>
              <a:t>12/12/2024</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511214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CA15C64-AED6-4E75-9F70-581FD82EDF9D}" type="datetime1">
              <a:rPr lang="en-US" smtClean="0"/>
              <a:t>12/12/2024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9478586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2AA3EA54-D3AC-4F40-B6D1-EC9E733A9166}" type="datetime1">
              <a:rPr lang="en-US" smtClean="0"/>
              <a:t>12/12/2024</a:t>
            </a:fld>
            <a:endParaRPr lang="en-US"/>
          </a:p>
        </p:txBody>
      </p:sp>
    </p:spTree>
    <p:extLst>
      <p:ext uri="{BB962C8B-B14F-4D97-AF65-F5344CB8AC3E}">
        <p14:creationId xmlns:p14="http://schemas.microsoft.com/office/powerpoint/2010/main" val="2146226508"/>
      </p:ext>
    </p:extLst>
  </p:cSld>
  <p:clrMap bg1="lt1" tx1="dk1" bg2="lt2" tx2="dk2" accent1="accent1" accent2="accent2" accent3="accent3" accent4="accent4" accent5="accent5" accent6="accent6" hlink="hlink" folHlink="folHlink"/>
  <p:sldLayoutIdLst>
    <p:sldLayoutId id="2147483843"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902" r:id="rId23"/>
    <p:sldLayoutId id="2147483903"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microsoft.com/office/2014/relationships/chartEx" Target="../charts/chartEx19.xml"/><Relationship Id="rId1" Type="http://schemas.openxmlformats.org/officeDocument/2006/relationships/slideLayout" Target="../slideLayouts/slideLayout7.xml"/><Relationship Id="rId5" Type="http://schemas.openxmlformats.org/officeDocument/2006/relationships/image" Target="../media/image45.png"/><Relationship Id="rId4" Type="http://schemas.microsoft.com/office/2014/relationships/chartEx" Target="../charts/chartEx20.xml"/></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microsoft.com/office/2014/relationships/chartEx" Target="../charts/chartEx199.xml"/><Relationship Id="rId1" Type="http://schemas.openxmlformats.org/officeDocument/2006/relationships/slideLayout" Target="../slideLayouts/slideLayout7.xml"/><Relationship Id="rId5" Type="http://schemas.openxmlformats.org/officeDocument/2006/relationships/image" Target="../media/image73.png"/><Relationship Id="rId4" Type="http://schemas.microsoft.com/office/2014/relationships/chartEx" Target="../charts/chartEx200.xml"/></Relationships>
</file>

<file path=ppt/slides/_rels/slide101.xml.rels><?xml version="1.0" encoding="UTF-8" standalone="yes"?>
<Relationships xmlns="http://schemas.openxmlformats.org/package/2006/relationships"><Relationship Id="rId3" Type="http://schemas.openxmlformats.org/officeDocument/2006/relationships/image" Target="../media/image199.png"/><Relationship Id="rId2" Type="http://schemas.microsoft.com/office/2014/relationships/chartEx" Target="../charts/chartEx201.xml"/><Relationship Id="rId1" Type="http://schemas.openxmlformats.org/officeDocument/2006/relationships/slideLayout" Target="../slideLayouts/slideLayout7.xml"/><Relationship Id="rId5" Type="http://schemas.openxmlformats.org/officeDocument/2006/relationships/image" Target="../media/image200.png"/><Relationship Id="rId4" Type="http://schemas.microsoft.com/office/2014/relationships/chartEx" Target="../charts/chartEx202.xml"/></Relationships>
</file>

<file path=ppt/slides/_rels/slide102.xml.rels><?xml version="1.0" encoding="UTF-8" standalone="yes"?>
<Relationships xmlns="http://schemas.openxmlformats.org/package/2006/relationships"><Relationship Id="rId3" Type="http://schemas.openxmlformats.org/officeDocument/2006/relationships/image" Target="../media/image201.png"/><Relationship Id="rId2" Type="http://schemas.microsoft.com/office/2014/relationships/chartEx" Target="../charts/chartEx203.xml"/><Relationship Id="rId1" Type="http://schemas.openxmlformats.org/officeDocument/2006/relationships/slideLayout" Target="../slideLayouts/slideLayout7.xml"/><Relationship Id="rId5" Type="http://schemas.openxmlformats.org/officeDocument/2006/relationships/image" Target="../media/image202.png"/><Relationship Id="rId4" Type="http://schemas.microsoft.com/office/2014/relationships/chartEx" Target="../charts/chartEx204.xml"/></Relationships>
</file>

<file path=ppt/slides/_rels/slide103.xml.rels><?xml version="1.0" encoding="UTF-8" standalone="yes"?>
<Relationships xmlns="http://schemas.openxmlformats.org/package/2006/relationships"><Relationship Id="rId3" Type="http://schemas.openxmlformats.org/officeDocument/2006/relationships/image" Target="../media/image203.png"/><Relationship Id="rId2" Type="http://schemas.microsoft.com/office/2014/relationships/chartEx" Target="../charts/chartEx205.xml"/><Relationship Id="rId1" Type="http://schemas.openxmlformats.org/officeDocument/2006/relationships/slideLayout" Target="../slideLayouts/slideLayout7.xml"/><Relationship Id="rId5" Type="http://schemas.openxmlformats.org/officeDocument/2006/relationships/image" Target="../media/image204.png"/><Relationship Id="rId4" Type="http://schemas.microsoft.com/office/2014/relationships/chartEx" Target="../charts/chartEx206.xml"/></Relationships>
</file>

<file path=ppt/slides/_rels/slide104.xml.rels><?xml version="1.0" encoding="UTF-8" standalone="yes"?>
<Relationships xmlns="http://schemas.openxmlformats.org/package/2006/relationships"><Relationship Id="rId3" Type="http://schemas.openxmlformats.org/officeDocument/2006/relationships/image" Target="../media/image205.png"/><Relationship Id="rId2" Type="http://schemas.microsoft.com/office/2014/relationships/chartEx" Target="../charts/chartEx207.xml"/><Relationship Id="rId1" Type="http://schemas.openxmlformats.org/officeDocument/2006/relationships/slideLayout" Target="../slideLayouts/slideLayout7.xml"/><Relationship Id="rId5" Type="http://schemas.openxmlformats.org/officeDocument/2006/relationships/image" Target="../media/image206.png"/><Relationship Id="rId4" Type="http://schemas.microsoft.com/office/2014/relationships/chartEx" Target="../charts/chartEx208.xml"/></Relationships>
</file>

<file path=ppt/slides/_rels/slide105.xml.rels><?xml version="1.0" encoding="UTF-8" standalone="yes"?>
<Relationships xmlns="http://schemas.openxmlformats.org/package/2006/relationships"><Relationship Id="rId3" Type="http://schemas.openxmlformats.org/officeDocument/2006/relationships/image" Target="../media/image207.png"/><Relationship Id="rId2" Type="http://schemas.microsoft.com/office/2014/relationships/chartEx" Target="../charts/chartEx209.xml"/><Relationship Id="rId1" Type="http://schemas.openxmlformats.org/officeDocument/2006/relationships/slideLayout" Target="../slideLayouts/slideLayout7.xml"/><Relationship Id="rId5" Type="http://schemas.openxmlformats.org/officeDocument/2006/relationships/image" Target="../media/image208.png"/><Relationship Id="rId4" Type="http://schemas.microsoft.com/office/2014/relationships/chartEx" Target="../charts/chartEx210.xml"/></Relationships>
</file>

<file path=ppt/slides/_rels/slide106.xml.rels><?xml version="1.0" encoding="UTF-8" standalone="yes"?>
<Relationships xmlns="http://schemas.openxmlformats.org/package/2006/relationships"><Relationship Id="rId3" Type="http://schemas.openxmlformats.org/officeDocument/2006/relationships/image" Target="../media/image78.png"/><Relationship Id="rId2" Type="http://schemas.microsoft.com/office/2014/relationships/chartEx" Target="../charts/chartEx211.xml"/><Relationship Id="rId1" Type="http://schemas.openxmlformats.org/officeDocument/2006/relationships/slideLayout" Target="../slideLayouts/slideLayout7.xml"/><Relationship Id="rId5" Type="http://schemas.openxmlformats.org/officeDocument/2006/relationships/image" Target="../media/image79.png"/><Relationship Id="rId4" Type="http://schemas.microsoft.com/office/2014/relationships/chartEx" Target="../charts/chartEx212.xml"/></Relationships>
</file>

<file path=ppt/slides/_rels/slide107.xml.rels><?xml version="1.0" encoding="UTF-8" standalone="yes"?>
<Relationships xmlns="http://schemas.openxmlformats.org/package/2006/relationships"><Relationship Id="rId3" Type="http://schemas.openxmlformats.org/officeDocument/2006/relationships/image" Target="../media/image209.png"/><Relationship Id="rId2" Type="http://schemas.microsoft.com/office/2014/relationships/chartEx" Target="../charts/chartEx213.xml"/><Relationship Id="rId1" Type="http://schemas.openxmlformats.org/officeDocument/2006/relationships/slideLayout" Target="../slideLayouts/slideLayout7.xml"/><Relationship Id="rId5" Type="http://schemas.openxmlformats.org/officeDocument/2006/relationships/image" Target="../media/image210.png"/><Relationship Id="rId4" Type="http://schemas.microsoft.com/office/2014/relationships/chartEx" Target="../charts/chartEx214.xml"/></Relationships>
</file>

<file path=ppt/slides/_rels/slide108.xml.rels><?xml version="1.0" encoding="UTF-8" standalone="yes"?>
<Relationships xmlns="http://schemas.openxmlformats.org/package/2006/relationships"><Relationship Id="rId3" Type="http://schemas.openxmlformats.org/officeDocument/2006/relationships/image" Target="../media/image211.png"/><Relationship Id="rId2" Type="http://schemas.microsoft.com/office/2014/relationships/chartEx" Target="../charts/chartEx215.xml"/><Relationship Id="rId1" Type="http://schemas.openxmlformats.org/officeDocument/2006/relationships/slideLayout" Target="../slideLayouts/slideLayout7.xml"/><Relationship Id="rId5" Type="http://schemas.openxmlformats.org/officeDocument/2006/relationships/image" Target="../media/image212.png"/><Relationship Id="rId4" Type="http://schemas.microsoft.com/office/2014/relationships/chartEx" Target="../charts/chartEx216.xml"/></Relationships>
</file>

<file path=ppt/slides/_rels/slide109.xml.rels><?xml version="1.0" encoding="UTF-8" standalone="yes"?>
<Relationships xmlns="http://schemas.openxmlformats.org/package/2006/relationships"><Relationship Id="rId3" Type="http://schemas.openxmlformats.org/officeDocument/2006/relationships/image" Target="../media/image213.png"/><Relationship Id="rId2" Type="http://schemas.microsoft.com/office/2014/relationships/chartEx" Target="../charts/chartEx217.xml"/><Relationship Id="rId1" Type="http://schemas.openxmlformats.org/officeDocument/2006/relationships/slideLayout" Target="../slideLayouts/slideLayout7.xml"/><Relationship Id="rId5" Type="http://schemas.openxmlformats.org/officeDocument/2006/relationships/image" Target="../media/image214.png"/><Relationship Id="rId4" Type="http://schemas.microsoft.com/office/2014/relationships/chartEx" Target="../charts/chartEx218.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microsoft.com/office/2014/relationships/chartEx" Target="../charts/chartEx21.xml"/><Relationship Id="rId1" Type="http://schemas.openxmlformats.org/officeDocument/2006/relationships/slideLayout" Target="../slideLayouts/slideLayout7.xml"/><Relationship Id="rId5" Type="http://schemas.openxmlformats.org/officeDocument/2006/relationships/image" Target="../media/image47.png"/><Relationship Id="rId4" Type="http://schemas.microsoft.com/office/2014/relationships/chartEx" Target="../charts/chartEx22.xml"/></Relationships>
</file>

<file path=ppt/slides/_rels/slide110.xml.rels><?xml version="1.0" encoding="UTF-8" standalone="yes"?>
<Relationships xmlns="http://schemas.openxmlformats.org/package/2006/relationships"><Relationship Id="rId3" Type="http://schemas.openxmlformats.org/officeDocument/2006/relationships/image" Target="../media/image215.png"/><Relationship Id="rId2" Type="http://schemas.microsoft.com/office/2014/relationships/chartEx" Target="../charts/chartEx219.xml"/><Relationship Id="rId1" Type="http://schemas.openxmlformats.org/officeDocument/2006/relationships/slideLayout" Target="../slideLayouts/slideLayout7.xml"/><Relationship Id="rId5" Type="http://schemas.openxmlformats.org/officeDocument/2006/relationships/image" Target="../media/image216.png"/><Relationship Id="rId4" Type="http://schemas.microsoft.com/office/2014/relationships/chartEx" Target="../charts/chartEx220.xml"/></Relationships>
</file>

<file path=ppt/slides/_rels/slide111.xml.rels><?xml version="1.0" encoding="UTF-8" standalone="yes"?>
<Relationships xmlns="http://schemas.openxmlformats.org/package/2006/relationships"><Relationship Id="rId3" Type="http://schemas.openxmlformats.org/officeDocument/2006/relationships/image" Target="../media/image217.png"/><Relationship Id="rId2" Type="http://schemas.microsoft.com/office/2014/relationships/chartEx" Target="../charts/chartEx221.xml"/><Relationship Id="rId1" Type="http://schemas.openxmlformats.org/officeDocument/2006/relationships/slideLayout" Target="../slideLayouts/slideLayout7.xml"/><Relationship Id="rId5" Type="http://schemas.openxmlformats.org/officeDocument/2006/relationships/image" Target="../media/image218.png"/><Relationship Id="rId4" Type="http://schemas.microsoft.com/office/2014/relationships/chartEx" Target="../charts/chartEx222.xml"/></Relationships>
</file>

<file path=ppt/slides/_rels/slide112.xml.rels><?xml version="1.0" encoding="UTF-8" standalone="yes"?>
<Relationships xmlns="http://schemas.openxmlformats.org/package/2006/relationships"><Relationship Id="rId3" Type="http://schemas.openxmlformats.org/officeDocument/2006/relationships/image" Target="../media/image84.png"/><Relationship Id="rId2" Type="http://schemas.microsoft.com/office/2014/relationships/chartEx" Target="../charts/chartEx223.xml"/><Relationship Id="rId1" Type="http://schemas.openxmlformats.org/officeDocument/2006/relationships/slideLayout" Target="../slideLayouts/slideLayout7.xml"/><Relationship Id="rId5" Type="http://schemas.openxmlformats.org/officeDocument/2006/relationships/image" Target="../media/image219.png"/><Relationship Id="rId4" Type="http://schemas.microsoft.com/office/2014/relationships/chartEx" Target="../charts/chartEx224.xml"/></Relationships>
</file>

<file path=ppt/slides/_rels/slide113.xml.rels><?xml version="1.0" encoding="UTF-8" standalone="yes"?>
<Relationships xmlns="http://schemas.openxmlformats.org/package/2006/relationships"><Relationship Id="rId3" Type="http://schemas.openxmlformats.org/officeDocument/2006/relationships/image" Target="../media/image220.png"/><Relationship Id="rId2" Type="http://schemas.microsoft.com/office/2014/relationships/chartEx" Target="../charts/chartEx225.xml"/><Relationship Id="rId1" Type="http://schemas.openxmlformats.org/officeDocument/2006/relationships/slideLayout" Target="../slideLayouts/slideLayout7.xml"/><Relationship Id="rId5" Type="http://schemas.openxmlformats.org/officeDocument/2006/relationships/image" Target="../media/image221.png"/><Relationship Id="rId4" Type="http://schemas.microsoft.com/office/2014/relationships/chartEx" Target="../charts/chartEx226.xml"/></Relationships>
</file>

<file path=ppt/slides/_rels/slide114.xml.rels><?xml version="1.0" encoding="UTF-8" standalone="yes"?>
<Relationships xmlns="http://schemas.openxmlformats.org/package/2006/relationships"><Relationship Id="rId3" Type="http://schemas.openxmlformats.org/officeDocument/2006/relationships/image" Target="../media/image222.png"/><Relationship Id="rId2" Type="http://schemas.microsoft.com/office/2014/relationships/chartEx" Target="../charts/chartEx227.xml"/><Relationship Id="rId1" Type="http://schemas.openxmlformats.org/officeDocument/2006/relationships/slideLayout" Target="../slideLayouts/slideLayout7.xml"/><Relationship Id="rId5" Type="http://schemas.openxmlformats.org/officeDocument/2006/relationships/image" Target="../media/image223.png"/><Relationship Id="rId4" Type="http://schemas.microsoft.com/office/2014/relationships/chartEx" Target="../charts/chartEx228.xml"/></Relationships>
</file>

<file path=ppt/slides/_rels/slide115.xml.rels><?xml version="1.0" encoding="UTF-8" standalone="yes"?>
<Relationships xmlns="http://schemas.openxmlformats.org/package/2006/relationships"><Relationship Id="rId3" Type="http://schemas.openxmlformats.org/officeDocument/2006/relationships/image" Target="../media/image224.png"/><Relationship Id="rId2" Type="http://schemas.microsoft.com/office/2014/relationships/chartEx" Target="../charts/chartEx229.xml"/><Relationship Id="rId1" Type="http://schemas.openxmlformats.org/officeDocument/2006/relationships/slideLayout" Target="../slideLayouts/slideLayout7.xml"/><Relationship Id="rId5" Type="http://schemas.openxmlformats.org/officeDocument/2006/relationships/image" Target="../media/image225.png"/><Relationship Id="rId4" Type="http://schemas.microsoft.com/office/2014/relationships/chartEx" Target="../charts/chartEx230.xml"/></Relationships>
</file>

<file path=ppt/slides/_rels/slide116.xml.rels><?xml version="1.0" encoding="UTF-8" standalone="yes"?>
<Relationships xmlns="http://schemas.openxmlformats.org/package/2006/relationships"><Relationship Id="rId3" Type="http://schemas.openxmlformats.org/officeDocument/2006/relationships/image" Target="../media/image226.png"/><Relationship Id="rId2" Type="http://schemas.microsoft.com/office/2014/relationships/chartEx" Target="../charts/chartEx231.xml"/><Relationship Id="rId1" Type="http://schemas.openxmlformats.org/officeDocument/2006/relationships/slideLayout" Target="../slideLayouts/slideLayout7.xml"/><Relationship Id="rId5" Type="http://schemas.openxmlformats.org/officeDocument/2006/relationships/image" Target="../media/image227.png"/><Relationship Id="rId4" Type="http://schemas.microsoft.com/office/2014/relationships/chartEx" Target="../charts/chartEx232.xml"/></Relationships>
</file>

<file path=ppt/slides/_rels/slide117.xml.rels><?xml version="1.0" encoding="UTF-8" standalone="yes"?>
<Relationships xmlns="http://schemas.openxmlformats.org/package/2006/relationships"><Relationship Id="rId3" Type="http://schemas.openxmlformats.org/officeDocument/2006/relationships/image" Target="../media/image228.png"/><Relationship Id="rId2" Type="http://schemas.microsoft.com/office/2014/relationships/chartEx" Target="../charts/chartEx233.xml"/><Relationship Id="rId1" Type="http://schemas.openxmlformats.org/officeDocument/2006/relationships/slideLayout" Target="../slideLayouts/slideLayout7.xml"/><Relationship Id="rId5" Type="http://schemas.openxmlformats.org/officeDocument/2006/relationships/image" Target="../media/image229.png"/><Relationship Id="rId4" Type="http://schemas.microsoft.com/office/2014/relationships/chartEx" Target="../charts/chartEx234.xml"/></Relationships>
</file>

<file path=ppt/slides/_rels/slide118.xml.rels><?xml version="1.0" encoding="UTF-8" standalone="yes"?>
<Relationships xmlns="http://schemas.openxmlformats.org/package/2006/relationships"><Relationship Id="rId3" Type="http://schemas.openxmlformats.org/officeDocument/2006/relationships/image" Target="../media/image230.png"/><Relationship Id="rId2" Type="http://schemas.microsoft.com/office/2014/relationships/chartEx" Target="../charts/chartEx235.xml"/><Relationship Id="rId1" Type="http://schemas.openxmlformats.org/officeDocument/2006/relationships/slideLayout" Target="../slideLayouts/slideLayout7.xml"/><Relationship Id="rId5" Type="http://schemas.openxmlformats.org/officeDocument/2006/relationships/image" Target="../media/image231.png"/><Relationship Id="rId4" Type="http://schemas.microsoft.com/office/2014/relationships/chartEx" Target="../charts/chartEx236.xml"/></Relationships>
</file>

<file path=ppt/slides/_rels/slide119.xml.rels><?xml version="1.0" encoding="UTF-8" standalone="yes"?>
<Relationships xmlns="http://schemas.openxmlformats.org/package/2006/relationships"><Relationship Id="rId3" Type="http://schemas.openxmlformats.org/officeDocument/2006/relationships/image" Target="../media/image232.png"/><Relationship Id="rId2" Type="http://schemas.microsoft.com/office/2014/relationships/chartEx" Target="../charts/chartEx237.xml"/><Relationship Id="rId1" Type="http://schemas.openxmlformats.org/officeDocument/2006/relationships/slideLayout" Target="../slideLayouts/slideLayout7.xml"/><Relationship Id="rId5" Type="http://schemas.openxmlformats.org/officeDocument/2006/relationships/image" Target="../media/image233.png"/><Relationship Id="rId4" Type="http://schemas.microsoft.com/office/2014/relationships/chartEx" Target="../charts/chartEx238.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microsoft.com/office/2014/relationships/chartEx" Target="../charts/chartEx23.xml"/><Relationship Id="rId1" Type="http://schemas.openxmlformats.org/officeDocument/2006/relationships/slideLayout" Target="../slideLayouts/slideLayout7.xml"/><Relationship Id="rId5" Type="http://schemas.openxmlformats.org/officeDocument/2006/relationships/image" Target="../media/image49.png"/><Relationship Id="rId4" Type="http://schemas.microsoft.com/office/2014/relationships/chartEx" Target="../charts/chartEx24.xml"/></Relationships>
</file>

<file path=ppt/slides/_rels/slide120.xml.rels><?xml version="1.0" encoding="UTF-8" standalone="yes"?>
<Relationships xmlns="http://schemas.openxmlformats.org/package/2006/relationships"><Relationship Id="rId3" Type="http://schemas.openxmlformats.org/officeDocument/2006/relationships/image" Target="../media/image234.png"/><Relationship Id="rId2" Type="http://schemas.microsoft.com/office/2014/relationships/chartEx" Target="../charts/chartEx239.xml"/><Relationship Id="rId1" Type="http://schemas.openxmlformats.org/officeDocument/2006/relationships/slideLayout" Target="../slideLayouts/slideLayout7.xml"/><Relationship Id="rId5" Type="http://schemas.openxmlformats.org/officeDocument/2006/relationships/image" Target="../media/image235.png"/><Relationship Id="rId4" Type="http://schemas.microsoft.com/office/2014/relationships/chartEx" Target="../charts/chartEx240.xml"/></Relationships>
</file>

<file path=ppt/slides/_rels/slide121.xml.rels><?xml version="1.0" encoding="UTF-8" standalone="yes"?>
<Relationships xmlns="http://schemas.openxmlformats.org/package/2006/relationships"><Relationship Id="rId3" Type="http://schemas.openxmlformats.org/officeDocument/2006/relationships/image" Target="../media/image236.png"/><Relationship Id="rId2" Type="http://schemas.microsoft.com/office/2014/relationships/chartEx" Target="../charts/chartEx241.xml"/><Relationship Id="rId1" Type="http://schemas.openxmlformats.org/officeDocument/2006/relationships/slideLayout" Target="../slideLayouts/slideLayout7.xml"/><Relationship Id="rId5" Type="http://schemas.openxmlformats.org/officeDocument/2006/relationships/image" Target="../media/image237.png"/><Relationship Id="rId4" Type="http://schemas.microsoft.com/office/2014/relationships/chartEx" Target="../charts/chartEx242.xml"/></Relationships>
</file>

<file path=ppt/slides/_rels/slide122.xml.rels><?xml version="1.0" encoding="UTF-8" standalone="yes"?>
<Relationships xmlns="http://schemas.openxmlformats.org/package/2006/relationships"><Relationship Id="rId3" Type="http://schemas.openxmlformats.org/officeDocument/2006/relationships/image" Target="../media/image238.png"/><Relationship Id="rId2" Type="http://schemas.microsoft.com/office/2014/relationships/chartEx" Target="../charts/chartEx243.xml"/><Relationship Id="rId1" Type="http://schemas.openxmlformats.org/officeDocument/2006/relationships/slideLayout" Target="../slideLayouts/slideLayout7.xml"/><Relationship Id="rId5" Type="http://schemas.openxmlformats.org/officeDocument/2006/relationships/image" Target="../media/image239.png"/><Relationship Id="rId4" Type="http://schemas.microsoft.com/office/2014/relationships/chartEx" Target="../charts/chartEx244.xml"/></Relationships>
</file>

<file path=ppt/slides/_rels/slide123.xml.rels><?xml version="1.0" encoding="UTF-8" standalone="yes"?>
<Relationships xmlns="http://schemas.openxmlformats.org/package/2006/relationships"><Relationship Id="rId3" Type="http://schemas.openxmlformats.org/officeDocument/2006/relationships/image" Target="../media/image240.png"/><Relationship Id="rId2" Type="http://schemas.microsoft.com/office/2014/relationships/chartEx" Target="../charts/chartEx245.xml"/><Relationship Id="rId1" Type="http://schemas.openxmlformats.org/officeDocument/2006/relationships/slideLayout" Target="../slideLayouts/slideLayout7.xml"/><Relationship Id="rId5" Type="http://schemas.openxmlformats.org/officeDocument/2006/relationships/image" Target="../media/image241.png"/><Relationship Id="rId4" Type="http://schemas.microsoft.com/office/2014/relationships/chartEx" Target="../charts/chartEx246.xml"/></Relationships>
</file>

<file path=ppt/slides/_rels/slide124.xml.rels><?xml version="1.0" encoding="UTF-8" standalone="yes"?>
<Relationships xmlns="http://schemas.openxmlformats.org/package/2006/relationships"><Relationship Id="rId3" Type="http://schemas.openxmlformats.org/officeDocument/2006/relationships/image" Target="../media/image242.png"/><Relationship Id="rId2" Type="http://schemas.microsoft.com/office/2014/relationships/chartEx" Target="../charts/chartEx247.xml"/><Relationship Id="rId1" Type="http://schemas.openxmlformats.org/officeDocument/2006/relationships/slideLayout" Target="../slideLayouts/slideLayout7.xml"/><Relationship Id="rId5" Type="http://schemas.openxmlformats.org/officeDocument/2006/relationships/image" Target="../media/image243.png"/><Relationship Id="rId4" Type="http://schemas.microsoft.com/office/2014/relationships/chartEx" Target="../charts/chartEx248.xml"/></Relationships>
</file>

<file path=ppt/slides/_rels/slide125.xml.rels><?xml version="1.0" encoding="UTF-8" standalone="yes"?>
<Relationships xmlns="http://schemas.openxmlformats.org/package/2006/relationships"><Relationship Id="rId3" Type="http://schemas.openxmlformats.org/officeDocument/2006/relationships/image" Target="../media/image244.png"/><Relationship Id="rId2" Type="http://schemas.microsoft.com/office/2014/relationships/chartEx" Target="../charts/chartEx249.xml"/><Relationship Id="rId1" Type="http://schemas.openxmlformats.org/officeDocument/2006/relationships/slideLayout" Target="../slideLayouts/slideLayout7.xml"/><Relationship Id="rId5" Type="http://schemas.openxmlformats.org/officeDocument/2006/relationships/image" Target="../media/image245.png"/><Relationship Id="rId4" Type="http://schemas.microsoft.com/office/2014/relationships/chartEx" Target="../charts/chartEx250.xml"/></Relationships>
</file>

<file path=ppt/slides/_rels/slide126.xml.rels><?xml version="1.0" encoding="UTF-8" standalone="yes"?>
<Relationships xmlns="http://schemas.openxmlformats.org/package/2006/relationships"><Relationship Id="rId3" Type="http://schemas.openxmlformats.org/officeDocument/2006/relationships/image" Target="../media/image246.png"/><Relationship Id="rId2" Type="http://schemas.microsoft.com/office/2014/relationships/chartEx" Target="../charts/chartEx251.xml"/><Relationship Id="rId1" Type="http://schemas.openxmlformats.org/officeDocument/2006/relationships/slideLayout" Target="../slideLayouts/slideLayout7.xml"/><Relationship Id="rId5" Type="http://schemas.openxmlformats.org/officeDocument/2006/relationships/image" Target="../media/image247.png"/><Relationship Id="rId4" Type="http://schemas.microsoft.com/office/2014/relationships/chartEx" Target="../charts/chartEx252.xml"/></Relationships>
</file>

<file path=ppt/slides/_rels/slide127.xml.rels><?xml version="1.0" encoding="UTF-8" standalone="yes"?>
<Relationships xmlns="http://schemas.openxmlformats.org/package/2006/relationships"><Relationship Id="rId3" Type="http://schemas.openxmlformats.org/officeDocument/2006/relationships/image" Target="../media/image248.png"/><Relationship Id="rId2" Type="http://schemas.microsoft.com/office/2014/relationships/chartEx" Target="../charts/chartEx253.xml"/><Relationship Id="rId1" Type="http://schemas.openxmlformats.org/officeDocument/2006/relationships/slideLayout" Target="../slideLayouts/slideLayout7.xml"/><Relationship Id="rId5" Type="http://schemas.openxmlformats.org/officeDocument/2006/relationships/image" Target="../media/image249.png"/><Relationship Id="rId4" Type="http://schemas.microsoft.com/office/2014/relationships/chartEx" Target="../charts/chartEx254.xml"/></Relationships>
</file>

<file path=ppt/slides/_rels/slide128.xml.rels><?xml version="1.0" encoding="UTF-8" standalone="yes"?>
<Relationships xmlns="http://schemas.openxmlformats.org/package/2006/relationships"><Relationship Id="rId3" Type="http://schemas.openxmlformats.org/officeDocument/2006/relationships/image" Target="../media/image250.png"/><Relationship Id="rId2" Type="http://schemas.microsoft.com/office/2014/relationships/chartEx" Target="../charts/chartEx255.xml"/><Relationship Id="rId1" Type="http://schemas.openxmlformats.org/officeDocument/2006/relationships/slideLayout" Target="../slideLayouts/slideLayout7.xml"/><Relationship Id="rId5" Type="http://schemas.openxmlformats.org/officeDocument/2006/relationships/image" Target="../media/image251.png"/><Relationship Id="rId4" Type="http://schemas.microsoft.com/office/2014/relationships/chartEx" Target="../charts/chartEx256.xml"/></Relationships>
</file>

<file path=ppt/slides/_rels/slide129.xml.rels><?xml version="1.0" encoding="UTF-8" standalone="yes"?>
<Relationships xmlns="http://schemas.openxmlformats.org/package/2006/relationships"><Relationship Id="rId3" Type="http://schemas.openxmlformats.org/officeDocument/2006/relationships/image" Target="../media/image252.png"/><Relationship Id="rId2" Type="http://schemas.microsoft.com/office/2014/relationships/chartEx" Target="../charts/chartEx257.xml"/><Relationship Id="rId1" Type="http://schemas.openxmlformats.org/officeDocument/2006/relationships/slideLayout" Target="../slideLayouts/slideLayout7.xml"/><Relationship Id="rId5" Type="http://schemas.openxmlformats.org/officeDocument/2006/relationships/image" Target="../media/image253.png"/><Relationship Id="rId4" Type="http://schemas.microsoft.com/office/2014/relationships/chartEx" Target="../charts/chartEx258.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microsoft.com/office/2014/relationships/chartEx" Target="../charts/chartEx25.xml"/><Relationship Id="rId1" Type="http://schemas.openxmlformats.org/officeDocument/2006/relationships/slideLayout" Target="../slideLayouts/slideLayout7.xml"/><Relationship Id="rId5" Type="http://schemas.openxmlformats.org/officeDocument/2006/relationships/image" Target="../media/image51.png"/><Relationship Id="rId4" Type="http://schemas.microsoft.com/office/2014/relationships/chartEx" Target="../charts/chartEx26.xml"/></Relationships>
</file>

<file path=ppt/slides/_rels/slide130.xml.rels><?xml version="1.0" encoding="UTF-8" standalone="yes"?>
<Relationships xmlns="http://schemas.openxmlformats.org/package/2006/relationships"><Relationship Id="rId3" Type="http://schemas.openxmlformats.org/officeDocument/2006/relationships/image" Target="../media/image254.png"/><Relationship Id="rId2" Type="http://schemas.microsoft.com/office/2014/relationships/chartEx" Target="../charts/chartEx259.xml"/><Relationship Id="rId1" Type="http://schemas.openxmlformats.org/officeDocument/2006/relationships/slideLayout" Target="../slideLayouts/slideLayout7.xml"/><Relationship Id="rId5" Type="http://schemas.openxmlformats.org/officeDocument/2006/relationships/image" Target="../media/image255.png"/><Relationship Id="rId4" Type="http://schemas.microsoft.com/office/2014/relationships/chartEx" Target="../charts/chartEx260.xml"/></Relationships>
</file>

<file path=ppt/slides/_rels/slide131.xml.rels><?xml version="1.0" encoding="UTF-8" standalone="yes"?>
<Relationships xmlns="http://schemas.openxmlformats.org/package/2006/relationships"><Relationship Id="rId3" Type="http://schemas.openxmlformats.org/officeDocument/2006/relationships/image" Target="../media/image256.png"/><Relationship Id="rId2" Type="http://schemas.microsoft.com/office/2014/relationships/chartEx" Target="../charts/chartEx261.xml"/><Relationship Id="rId1" Type="http://schemas.openxmlformats.org/officeDocument/2006/relationships/slideLayout" Target="../slideLayouts/slideLayout7.xml"/><Relationship Id="rId5" Type="http://schemas.openxmlformats.org/officeDocument/2006/relationships/image" Target="../media/image57.png"/><Relationship Id="rId4" Type="http://schemas.microsoft.com/office/2014/relationships/chartEx" Target="../charts/chartEx262.xml"/></Relationships>
</file>

<file path=ppt/slides/_rels/slide132.xml.rels><?xml version="1.0" encoding="UTF-8" standalone="yes"?>
<Relationships xmlns="http://schemas.openxmlformats.org/package/2006/relationships"><Relationship Id="rId3" Type="http://schemas.openxmlformats.org/officeDocument/2006/relationships/image" Target="../media/image257.png"/><Relationship Id="rId2" Type="http://schemas.microsoft.com/office/2014/relationships/chartEx" Target="../charts/chartEx263.xml"/><Relationship Id="rId1" Type="http://schemas.openxmlformats.org/officeDocument/2006/relationships/slideLayout" Target="../slideLayouts/slideLayout7.xml"/><Relationship Id="rId5" Type="http://schemas.openxmlformats.org/officeDocument/2006/relationships/image" Target="../media/image258.png"/><Relationship Id="rId4" Type="http://schemas.microsoft.com/office/2014/relationships/chartEx" Target="../charts/chartEx264.xml"/></Relationships>
</file>

<file path=ppt/slides/_rels/slide133.xml.rels><?xml version="1.0" encoding="UTF-8" standalone="yes"?>
<Relationships xmlns="http://schemas.openxmlformats.org/package/2006/relationships"><Relationship Id="rId3" Type="http://schemas.openxmlformats.org/officeDocument/2006/relationships/image" Target="../media/image259.png"/><Relationship Id="rId2" Type="http://schemas.microsoft.com/office/2014/relationships/chartEx" Target="../charts/chartEx265.xml"/><Relationship Id="rId1" Type="http://schemas.openxmlformats.org/officeDocument/2006/relationships/slideLayout" Target="../slideLayouts/slideLayout7.xml"/><Relationship Id="rId5" Type="http://schemas.openxmlformats.org/officeDocument/2006/relationships/image" Target="../media/image260.png"/><Relationship Id="rId4" Type="http://schemas.microsoft.com/office/2014/relationships/chartEx" Target="../charts/chartEx266.xml"/></Relationships>
</file>

<file path=ppt/slides/_rels/slide134.xml.rels><?xml version="1.0" encoding="UTF-8" standalone="yes"?>
<Relationships xmlns="http://schemas.openxmlformats.org/package/2006/relationships"><Relationship Id="rId3" Type="http://schemas.openxmlformats.org/officeDocument/2006/relationships/image" Target="../media/image261.png"/><Relationship Id="rId2" Type="http://schemas.microsoft.com/office/2014/relationships/chartEx" Target="../charts/chartEx267.xml"/><Relationship Id="rId1" Type="http://schemas.openxmlformats.org/officeDocument/2006/relationships/slideLayout" Target="../slideLayouts/slideLayout7.xml"/><Relationship Id="rId5" Type="http://schemas.openxmlformats.org/officeDocument/2006/relationships/image" Target="../media/image262.png"/><Relationship Id="rId4" Type="http://schemas.microsoft.com/office/2014/relationships/chartEx" Target="../charts/chartEx268.xml"/></Relationships>
</file>

<file path=ppt/slides/_rels/slide135.xml.rels><?xml version="1.0" encoding="UTF-8" standalone="yes"?>
<Relationships xmlns="http://schemas.openxmlformats.org/package/2006/relationships"><Relationship Id="rId3" Type="http://schemas.openxmlformats.org/officeDocument/2006/relationships/image" Target="../media/image263.png"/><Relationship Id="rId2" Type="http://schemas.microsoft.com/office/2014/relationships/chartEx" Target="../charts/chartEx269.xml"/><Relationship Id="rId1" Type="http://schemas.openxmlformats.org/officeDocument/2006/relationships/slideLayout" Target="../slideLayouts/slideLayout7.xml"/><Relationship Id="rId5" Type="http://schemas.openxmlformats.org/officeDocument/2006/relationships/image" Target="../media/image264.png"/><Relationship Id="rId4" Type="http://schemas.microsoft.com/office/2014/relationships/chartEx" Target="../charts/chartEx270.xml"/></Relationships>
</file>

<file path=ppt/slides/_rels/slide136.xml.rels><?xml version="1.0" encoding="UTF-8" standalone="yes"?>
<Relationships xmlns="http://schemas.openxmlformats.org/package/2006/relationships"><Relationship Id="rId3" Type="http://schemas.openxmlformats.org/officeDocument/2006/relationships/image" Target="../media/image265.png"/><Relationship Id="rId2" Type="http://schemas.microsoft.com/office/2014/relationships/chartEx" Target="../charts/chartEx271.xml"/><Relationship Id="rId1" Type="http://schemas.openxmlformats.org/officeDocument/2006/relationships/slideLayout" Target="../slideLayouts/slideLayout7.xml"/><Relationship Id="rId5" Type="http://schemas.openxmlformats.org/officeDocument/2006/relationships/image" Target="../media/image266.png"/><Relationship Id="rId4" Type="http://schemas.microsoft.com/office/2014/relationships/chartEx" Target="../charts/chartEx272.xml"/></Relationships>
</file>

<file path=ppt/slides/_rels/slide137.xml.rels><?xml version="1.0" encoding="UTF-8" standalone="yes"?>
<Relationships xmlns="http://schemas.openxmlformats.org/package/2006/relationships"><Relationship Id="rId3" Type="http://schemas.openxmlformats.org/officeDocument/2006/relationships/image" Target="../media/image267.png"/><Relationship Id="rId2" Type="http://schemas.microsoft.com/office/2014/relationships/chartEx" Target="../charts/chartEx273.xml"/><Relationship Id="rId1" Type="http://schemas.openxmlformats.org/officeDocument/2006/relationships/slideLayout" Target="../slideLayouts/slideLayout7.xml"/><Relationship Id="rId5" Type="http://schemas.openxmlformats.org/officeDocument/2006/relationships/image" Target="../media/image268.png"/><Relationship Id="rId4" Type="http://schemas.microsoft.com/office/2014/relationships/chartEx" Target="../charts/chartEx274.xml"/></Relationships>
</file>

<file path=ppt/slides/_rels/slide138.xml.rels><?xml version="1.0" encoding="UTF-8" standalone="yes"?>
<Relationships xmlns="http://schemas.openxmlformats.org/package/2006/relationships"><Relationship Id="rId3" Type="http://schemas.openxmlformats.org/officeDocument/2006/relationships/image" Target="../media/image269.png"/><Relationship Id="rId2" Type="http://schemas.microsoft.com/office/2014/relationships/chartEx" Target="../charts/chartEx275.xml"/><Relationship Id="rId1" Type="http://schemas.openxmlformats.org/officeDocument/2006/relationships/slideLayout" Target="../slideLayouts/slideLayout7.xml"/><Relationship Id="rId5" Type="http://schemas.openxmlformats.org/officeDocument/2006/relationships/image" Target="../media/image270.png"/><Relationship Id="rId4" Type="http://schemas.microsoft.com/office/2014/relationships/chartEx" Target="../charts/chartEx276.xml"/></Relationships>
</file>

<file path=ppt/slides/_rels/slide139.xml.rels><?xml version="1.0" encoding="UTF-8" standalone="yes"?>
<Relationships xmlns="http://schemas.openxmlformats.org/package/2006/relationships"><Relationship Id="rId3" Type="http://schemas.openxmlformats.org/officeDocument/2006/relationships/image" Target="../media/image254.png"/><Relationship Id="rId2" Type="http://schemas.microsoft.com/office/2014/relationships/chartEx" Target="../charts/chartEx277.xml"/><Relationship Id="rId1" Type="http://schemas.openxmlformats.org/officeDocument/2006/relationships/slideLayout" Target="../slideLayouts/slideLayout7.xml"/><Relationship Id="rId5" Type="http://schemas.openxmlformats.org/officeDocument/2006/relationships/image" Target="../media/image255.png"/><Relationship Id="rId4" Type="http://schemas.microsoft.com/office/2014/relationships/chartEx" Target="../charts/chartEx278.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microsoft.com/office/2014/relationships/chartEx" Target="../charts/chartEx27.xml"/><Relationship Id="rId1" Type="http://schemas.openxmlformats.org/officeDocument/2006/relationships/slideLayout" Target="../slideLayouts/slideLayout7.xml"/><Relationship Id="rId5" Type="http://schemas.openxmlformats.org/officeDocument/2006/relationships/image" Target="../media/image53.png"/><Relationship Id="rId4" Type="http://schemas.microsoft.com/office/2014/relationships/chartEx" Target="../charts/chartEx28.xml"/></Relationships>
</file>

<file path=ppt/slides/_rels/slide140.xml.rels><?xml version="1.0" encoding="UTF-8" standalone="yes"?>
<Relationships xmlns="http://schemas.openxmlformats.org/package/2006/relationships"><Relationship Id="rId3" Type="http://schemas.openxmlformats.org/officeDocument/2006/relationships/image" Target="../media/image256.png"/><Relationship Id="rId2" Type="http://schemas.microsoft.com/office/2014/relationships/chartEx" Target="../charts/chartEx279.xml"/><Relationship Id="rId1" Type="http://schemas.openxmlformats.org/officeDocument/2006/relationships/slideLayout" Target="../slideLayouts/slideLayout7.xml"/><Relationship Id="rId5" Type="http://schemas.openxmlformats.org/officeDocument/2006/relationships/image" Target="../media/image57.png"/><Relationship Id="rId4" Type="http://schemas.microsoft.com/office/2014/relationships/chartEx" Target="../charts/chartEx280.xml"/></Relationships>
</file>

<file path=ppt/slides/_rels/slide141.xml.rels><?xml version="1.0" encoding="UTF-8" standalone="yes"?>
<Relationships xmlns="http://schemas.openxmlformats.org/package/2006/relationships"><Relationship Id="rId3" Type="http://schemas.openxmlformats.org/officeDocument/2006/relationships/image" Target="../media/image257.png"/><Relationship Id="rId2" Type="http://schemas.microsoft.com/office/2014/relationships/chartEx" Target="../charts/chartEx281.xml"/><Relationship Id="rId1" Type="http://schemas.openxmlformats.org/officeDocument/2006/relationships/slideLayout" Target="../slideLayouts/slideLayout7.xml"/><Relationship Id="rId5" Type="http://schemas.openxmlformats.org/officeDocument/2006/relationships/image" Target="../media/image258.png"/><Relationship Id="rId4" Type="http://schemas.microsoft.com/office/2014/relationships/chartEx" Target="../charts/chartEx282.xml"/></Relationships>
</file>

<file path=ppt/slides/_rels/slide142.xml.rels><?xml version="1.0" encoding="UTF-8" standalone="yes"?>
<Relationships xmlns="http://schemas.openxmlformats.org/package/2006/relationships"><Relationship Id="rId3" Type="http://schemas.openxmlformats.org/officeDocument/2006/relationships/image" Target="../media/image271.png"/><Relationship Id="rId2" Type="http://schemas.microsoft.com/office/2014/relationships/chartEx" Target="../charts/chartEx283.xml"/><Relationship Id="rId1" Type="http://schemas.openxmlformats.org/officeDocument/2006/relationships/slideLayout" Target="../slideLayouts/slideLayout7.xml"/><Relationship Id="rId5" Type="http://schemas.openxmlformats.org/officeDocument/2006/relationships/image" Target="../media/image272.png"/><Relationship Id="rId4" Type="http://schemas.microsoft.com/office/2014/relationships/chartEx" Target="../charts/chartEx284.xml"/></Relationships>
</file>

<file path=ppt/slides/_rels/slide143.xml.rels><?xml version="1.0" encoding="UTF-8" standalone="yes"?>
<Relationships xmlns="http://schemas.openxmlformats.org/package/2006/relationships"><Relationship Id="rId3" Type="http://schemas.openxmlformats.org/officeDocument/2006/relationships/image" Target="../media/image273.png"/><Relationship Id="rId2" Type="http://schemas.microsoft.com/office/2014/relationships/chartEx" Target="../charts/chartEx285.xml"/><Relationship Id="rId1" Type="http://schemas.openxmlformats.org/officeDocument/2006/relationships/slideLayout" Target="../slideLayouts/slideLayout7.xml"/><Relationship Id="rId5" Type="http://schemas.openxmlformats.org/officeDocument/2006/relationships/image" Target="../media/image274.png"/><Relationship Id="rId4" Type="http://schemas.microsoft.com/office/2014/relationships/chartEx" Target="../charts/chartEx286.xml"/></Relationships>
</file>

<file path=ppt/slides/_rels/slide144.xml.rels><?xml version="1.0" encoding="UTF-8" standalone="yes"?>
<Relationships xmlns="http://schemas.openxmlformats.org/package/2006/relationships"><Relationship Id="rId3" Type="http://schemas.openxmlformats.org/officeDocument/2006/relationships/image" Target="../media/image275.png"/><Relationship Id="rId2" Type="http://schemas.microsoft.com/office/2014/relationships/chartEx" Target="../charts/chartEx287.xml"/><Relationship Id="rId1" Type="http://schemas.openxmlformats.org/officeDocument/2006/relationships/slideLayout" Target="../slideLayouts/slideLayout7.xml"/><Relationship Id="rId5" Type="http://schemas.openxmlformats.org/officeDocument/2006/relationships/image" Target="../media/image276.png"/><Relationship Id="rId4" Type="http://schemas.microsoft.com/office/2014/relationships/chartEx" Target="../charts/chartEx288.xml"/></Relationships>
</file>

<file path=ppt/slides/_rels/slide145.xml.rels><?xml version="1.0" encoding="UTF-8" standalone="yes"?>
<Relationships xmlns="http://schemas.openxmlformats.org/package/2006/relationships"><Relationship Id="rId3" Type="http://schemas.openxmlformats.org/officeDocument/2006/relationships/image" Target="../media/image277.png"/><Relationship Id="rId2" Type="http://schemas.microsoft.com/office/2014/relationships/chartEx" Target="../charts/chartEx289.xml"/><Relationship Id="rId1" Type="http://schemas.openxmlformats.org/officeDocument/2006/relationships/slideLayout" Target="../slideLayouts/slideLayout7.xml"/><Relationship Id="rId5" Type="http://schemas.openxmlformats.org/officeDocument/2006/relationships/image" Target="../media/image278.png"/><Relationship Id="rId4" Type="http://schemas.microsoft.com/office/2014/relationships/chartEx" Target="../charts/chartEx290.xml"/></Relationships>
</file>

<file path=ppt/slides/_rels/slide146.xml.rels><?xml version="1.0" encoding="UTF-8" standalone="yes"?>
<Relationships xmlns="http://schemas.openxmlformats.org/package/2006/relationships"><Relationship Id="rId3" Type="http://schemas.openxmlformats.org/officeDocument/2006/relationships/image" Target="../media/image279.png"/><Relationship Id="rId2" Type="http://schemas.microsoft.com/office/2014/relationships/chartEx" Target="../charts/chartEx291.xml"/><Relationship Id="rId1" Type="http://schemas.openxmlformats.org/officeDocument/2006/relationships/slideLayout" Target="../slideLayouts/slideLayout7.xml"/><Relationship Id="rId5" Type="http://schemas.openxmlformats.org/officeDocument/2006/relationships/image" Target="../media/image280.png"/><Relationship Id="rId4" Type="http://schemas.microsoft.com/office/2014/relationships/chartEx" Target="../charts/chartEx292.xml"/></Relationships>
</file>

<file path=ppt/slides/_rels/slide147.xml.rels><?xml version="1.0" encoding="UTF-8" standalone="yes"?>
<Relationships xmlns="http://schemas.openxmlformats.org/package/2006/relationships"><Relationship Id="rId3" Type="http://schemas.openxmlformats.org/officeDocument/2006/relationships/image" Target="../media/image281.png"/><Relationship Id="rId2" Type="http://schemas.microsoft.com/office/2014/relationships/chartEx" Target="../charts/chartEx293.xml"/><Relationship Id="rId1" Type="http://schemas.openxmlformats.org/officeDocument/2006/relationships/slideLayout" Target="../slideLayouts/slideLayout7.xml"/><Relationship Id="rId5" Type="http://schemas.openxmlformats.org/officeDocument/2006/relationships/image" Target="../media/image282.png"/><Relationship Id="rId4" Type="http://schemas.microsoft.com/office/2014/relationships/chartEx" Target="../charts/chartEx294.xml"/></Relationships>
</file>

<file path=ppt/slides/_rels/slide148.xml.rels><?xml version="1.0" encoding="UTF-8" standalone="yes"?>
<Relationships xmlns="http://schemas.openxmlformats.org/package/2006/relationships"><Relationship Id="rId3" Type="http://schemas.openxmlformats.org/officeDocument/2006/relationships/image" Target="../media/image283.png"/><Relationship Id="rId2" Type="http://schemas.microsoft.com/office/2014/relationships/chartEx" Target="../charts/chartEx295.xml"/><Relationship Id="rId1" Type="http://schemas.openxmlformats.org/officeDocument/2006/relationships/slideLayout" Target="../slideLayouts/slideLayout7.xml"/><Relationship Id="rId5" Type="http://schemas.openxmlformats.org/officeDocument/2006/relationships/image" Target="../media/image284.png"/><Relationship Id="rId4" Type="http://schemas.microsoft.com/office/2014/relationships/chartEx" Target="../charts/chartEx296.xml"/></Relationships>
</file>

<file path=ppt/slides/_rels/slide149.xml.rels><?xml version="1.0" encoding="UTF-8" standalone="yes"?>
<Relationships xmlns="http://schemas.openxmlformats.org/package/2006/relationships"><Relationship Id="rId3" Type="http://schemas.openxmlformats.org/officeDocument/2006/relationships/image" Target="../media/image285.png"/><Relationship Id="rId2" Type="http://schemas.microsoft.com/office/2014/relationships/chartEx" Target="../charts/chartEx297.xml"/><Relationship Id="rId1" Type="http://schemas.openxmlformats.org/officeDocument/2006/relationships/slideLayout" Target="../slideLayouts/slideLayout7.xml"/><Relationship Id="rId5" Type="http://schemas.openxmlformats.org/officeDocument/2006/relationships/image" Target="../media/image286.png"/><Relationship Id="rId4" Type="http://schemas.microsoft.com/office/2014/relationships/chartEx" Target="../charts/chartEx298.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microsoft.com/office/2014/relationships/chartEx" Target="../charts/chartEx29.xml"/><Relationship Id="rId1" Type="http://schemas.openxmlformats.org/officeDocument/2006/relationships/slideLayout" Target="../slideLayouts/slideLayout7.xml"/><Relationship Id="rId5" Type="http://schemas.openxmlformats.org/officeDocument/2006/relationships/image" Target="../media/image55.png"/><Relationship Id="rId4" Type="http://schemas.microsoft.com/office/2014/relationships/chartEx" Target="../charts/chartEx30.xml"/></Relationships>
</file>

<file path=ppt/slides/_rels/slide150.xml.rels><?xml version="1.0" encoding="UTF-8" standalone="yes"?>
<Relationships xmlns="http://schemas.openxmlformats.org/package/2006/relationships"><Relationship Id="rId3" Type="http://schemas.openxmlformats.org/officeDocument/2006/relationships/image" Target="../media/image287.png"/><Relationship Id="rId2" Type="http://schemas.microsoft.com/office/2014/relationships/chartEx" Target="../charts/chartEx299.xml"/><Relationship Id="rId1" Type="http://schemas.openxmlformats.org/officeDocument/2006/relationships/slideLayout" Target="../slideLayouts/slideLayout7.xml"/><Relationship Id="rId5" Type="http://schemas.openxmlformats.org/officeDocument/2006/relationships/image" Target="../media/image288.png"/><Relationship Id="rId4" Type="http://schemas.microsoft.com/office/2014/relationships/chartEx" Target="../charts/chartEx300.xml"/></Relationships>
</file>

<file path=ppt/slides/_rels/slide151.xml.rels><?xml version="1.0" encoding="UTF-8" standalone="yes"?>
<Relationships xmlns="http://schemas.openxmlformats.org/package/2006/relationships"><Relationship Id="rId3" Type="http://schemas.openxmlformats.org/officeDocument/2006/relationships/image" Target="../media/image289.png"/><Relationship Id="rId2" Type="http://schemas.microsoft.com/office/2014/relationships/chartEx" Target="../charts/chartEx301.xml"/><Relationship Id="rId1" Type="http://schemas.openxmlformats.org/officeDocument/2006/relationships/slideLayout" Target="../slideLayouts/slideLayout7.xml"/><Relationship Id="rId5" Type="http://schemas.openxmlformats.org/officeDocument/2006/relationships/image" Target="../media/image290.png"/><Relationship Id="rId4" Type="http://schemas.microsoft.com/office/2014/relationships/chartEx" Target="../charts/chartEx302.xml"/></Relationships>
</file>

<file path=ppt/slides/_rels/slide152.xml.rels><?xml version="1.0" encoding="UTF-8" standalone="yes"?>
<Relationships xmlns="http://schemas.openxmlformats.org/package/2006/relationships"><Relationship Id="rId3" Type="http://schemas.openxmlformats.org/officeDocument/2006/relationships/image" Target="../media/image291.png"/><Relationship Id="rId2" Type="http://schemas.microsoft.com/office/2014/relationships/chartEx" Target="../charts/chartEx303.xml"/><Relationship Id="rId1" Type="http://schemas.openxmlformats.org/officeDocument/2006/relationships/slideLayout" Target="../slideLayouts/slideLayout7.xml"/><Relationship Id="rId5" Type="http://schemas.openxmlformats.org/officeDocument/2006/relationships/image" Target="../media/image292.png"/><Relationship Id="rId4" Type="http://schemas.microsoft.com/office/2014/relationships/chartEx" Target="../charts/chartEx304.xml"/></Relationships>
</file>

<file path=ppt/slides/_rels/slide153.xml.rels><?xml version="1.0" encoding="UTF-8" standalone="yes"?>
<Relationships xmlns="http://schemas.openxmlformats.org/package/2006/relationships"><Relationship Id="rId3" Type="http://schemas.openxmlformats.org/officeDocument/2006/relationships/image" Target="../media/image293.png"/><Relationship Id="rId2" Type="http://schemas.microsoft.com/office/2014/relationships/chartEx" Target="../charts/chartEx305.xml"/><Relationship Id="rId1" Type="http://schemas.openxmlformats.org/officeDocument/2006/relationships/slideLayout" Target="../slideLayouts/slideLayout7.xml"/><Relationship Id="rId5" Type="http://schemas.openxmlformats.org/officeDocument/2006/relationships/image" Target="../media/image294.png"/><Relationship Id="rId4" Type="http://schemas.microsoft.com/office/2014/relationships/chartEx" Target="../charts/chartEx306.xml"/></Relationships>
</file>

<file path=ppt/slides/_rels/slide154.xml.rels><?xml version="1.0" encoding="UTF-8" standalone="yes"?>
<Relationships xmlns="http://schemas.openxmlformats.org/package/2006/relationships"><Relationship Id="rId3" Type="http://schemas.openxmlformats.org/officeDocument/2006/relationships/image" Target="../media/image295.png"/><Relationship Id="rId2" Type="http://schemas.microsoft.com/office/2014/relationships/chartEx" Target="../charts/chartEx307.xml"/><Relationship Id="rId1" Type="http://schemas.openxmlformats.org/officeDocument/2006/relationships/slideLayout" Target="../slideLayouts/slideLayout7.xml"/><Relationship Id="rId5" Type="http://schemas.openxmlformats.org/officeDocument/2006/relationships/image" Target="../media/image296.png"/><Relationship Id="rId4" Type="http://schemas.microsoft.com/office/2014/relationships/chartEx" Target="../charts/chartEx308.xml"/></Relationships>
</file>

<file path=ppt/slides/_rels/slide155.xml.rels><?xml version="1.0" encoding="UTF-8" standalone="yes"?>
<Relationships xmlns="http://schemas.openxmlformats.org/package/2006/relationships"><Relationship Id="rId3" Type="http://schemas.openxmlformats.org/officeDocument/2006/relationships/image" Target="../media/image297.png"/><Relationship Id="rId2" Type="http://schemas.microsoft.com/office/2014/relationships/chartEx" Target="../charts/chartEx309.xml"/><Relationship Id="rId1" Type="http://schemas.openxmlformats.org/officeDocument/2006/relationships/slideLayout" Target="../slideLayouts/slideLayout7.xml"/><Relationship Id="rId5" Type="http://schemas.openxmlformats.org/officeDocument/2006/relationships/image" Target="../media/image296.png"/><Relationship Id="rId4" Type="http://schemas.microsoft.com/office/2014/relationships/chartEx" Target="../charts/chartEx310.xml"/></Relationships>
</file>

<file path=ppt/slides/_rels/slide156.xml.rels><?xml version="1.0" encoding="UTF-8" standalone="yes"?>
<Relationships xmlns="http://schemas.openxmlformats.org/package/2006/relationships"><Relationship Id="rId3" Type="http://schemas.openxmlformats.org/officeDocument/2006/relationships/image" Target="../media/image298.png"/><Relationship Id="rId2" Type="http://schemas.microsoft.com/office/2014/relationships/chartEx" Target="../charts/chartEx311.xml"/><Relationship Id="rId1" Type="http://schemas.openxmlformats.org/officeDocument/2006/relationships/slideLayout" Target="../slideLayouts/slideLayout7.xml"/><Relationship Id="rId5" Type="http://schemas.openxmlformats.org/officeDocument/2006/relationships/image" Target="../media/image296.png"/><Relationship Id="rId4" Type="http://schemas.microsoft.com/office/2014/relationships/chartEx" Target="../charts/chartEx312.xml"/></Relationships>
</file>

<file path=ppt/slides/_rels/slide157.xml.rels><?xml version="1.0" encoding="UTF-8" standalone="yes"?>
<Relationships xmlns="http://schemas.openxmlformats.org/package/2006/relationships"><Relationship Id="rId3" Type="http://schemas.openxmlformats.org/officeDocument/2006/relationships/image" Target="../media/image299.png"/><Relationship Id="rId2" Type="http://schemas.microsoft.com/office/2014/relationships/chartEx" Target="../charts/chartEx313.xml"/><Relationship Id="rId1" Type="http://schemas.openxmlformats.org/officeDocument/2006/relationships/slideLayout" Target="../slideLayouts/slideLayout7.xml"/><Relationship Id="rId5" Type="http://schemas.openxmlformats.org/officeDocument/2006/relationships/image" Target="../media/image296.png"/><Relationship Id="rId4" Type="http://schemas.microsoft.com/office/2014/relationships/chartEx" Target="../charts/chartEx314.xml"/></Relationships>
</file>

<file path=ppt/slides/_rels/slide158.xml.rels><?xml version="1.0" encoding="UTF-8" standalone="yes"?>
<Relationships xmlns="http://schemas.openxmlformats.org/package/2006/relationships"><Relationship Id="rId3" Type="http://schemas.openxmlformats.org/officeDocument/2006/relationships/image" Target="../media/image300.png"/><Relationship Id="rId2" Type="http://schemas.microsoft.com/office/2014/relationships/chartEx" Target="../charts/chartEx315.xml"/><Relationship Id="rId1" Type="http://schemas.openxmlformats.org/officeDocument/2006/relationships/slideLayout" Target="../slideLayouts/slideLayout7.xml"/><Relationship Id="rId5" Type="http://schemas.openxmlformats.org/officeDocument/2006/relationships/image" Target="../media/image301.png"/><Relationship Id="rId4" Type="http://schemas.microsoft.com/office/2014/relationships/chartEx" Target="../charts/chartEx316.xml"/></Relationships>
</file>

<file path=ppt/slides/_rels/slide159.xml.rels><?xml version="1.0" encoding="UTF-8" standalone="yes"?>
<Relationships xmlns="http://schemas.openxmlformats.org/package/2006/relationships"><Relationship Id="rId3" Type="http://schemas.openxmlformats.org/officeDocument/2006/relationships/image" Target="../media/image302.png"/><Relationship Id="rId2" Type="http://schemas.microsoft.com/office/2014/relationships/chartEx" Target="../charts/chartEx317.xml"/><Relationship Id="rId1" Type="http://schemas.openxmlformats.org/officeDocument/2006/relationships/slideLayout" Target="../slideLayouts/slideLayout7.xml"/><Relationship Id="rId5" Type="http://schemas.openxmlformats.org/officeDocument/2006/relationships/image" Target="../media/image301.png"/><Relationship Id="rId4" Type="http://schemas.microsoft.com/office/2014/relationships/chartEx" Target="../charts/chartEx318.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microsoft.com/office/2014/relationships/chartEx" Target="../charts/chartEx31.xml"/><Relationship Id="rId1" Type="http://schemas.openxmlformats.org/officeDocument/2006/relationships/slideLayout" Target="../slideLayouts/slideLayout7.xml"/><Relationship Id="rId5" Type="http://schemas.openxmlformats.org/officeDocument/2006/relationships/image" Target="../media/image57.png"/><Relationship Id="rId4" Type="http://schemas.microsoft.com/office/2014/relationships/chartEx" Target="../charts/chartEx32.xml"/></Relationships>
</file>

<file path=ppt/slides/_rels/slide160.xml.rels><?xml version="1.0" encoding="UTF-8" standalone="yes"?>
<Relationships xmlns="http://schemas.openxmlformats.org/package/2006/relationships"><Relationship Id="rId3" Type="http://schemas.openxmlformats.org/officeDocument/2006/relationships/image" Target="../media/image303.png"/><Relationship Id="rId2" Type="http://schemas.microsoft.com/office/2014/relationships/chartEx" Target="../charts/chartEx319.xml"/><Relationship Id="rId1" Type="http://schemas.openxmlformats.org/officeDocument/2006/relationships/slideLayout" Target="../slideLayouts/slideLayout7.xml"/><Relationship Id="rId5" Type="http://schemas.openxmlformats.org/officeDocument/2006/relationships/image" Target="../media/image301.png"/><Relationship Id="rId4" Type="http://schemas.microsoft.com/office/2014/relationships/chartEx" Target="../charts/chartEx320.xml"/></Relationships>
</file>

<file path=ppt/slides/_rels/slide161.xml.rels><?xml version="1.0" encoding="UTF-8" standalone="yes"?>
<Relationships xmlns="http://schemas.openxmlformats.org/package/2006/relationships"><Relationship Id="rId3" Type="http://schemas.openxmlformats.org/officeDocument/2006/relationships/image" Target="../media/image304.png"/><Relationship Id="rId2" Type="http://schemas.microsoft.com/office/2014/relationships/chartEx" Target="../charts/chartEx321.xml"/><Relationship Id="rId1" Type="http://schemas.openxmlformats.org/officeDocument/2006/relationships/slideLayout" Target="../slideLayouts/slideLayout7.xml"/><Relationship Id="rId5" Type="http://schemas.openxmlformats.org/officeDocument/2006/relationships/image" Target="../media/image301.png"/><Relationship Id="rId4" Type="http://schemas.microsoft.com/office/2014/relationships/chartEx" Target="../charts/chartEx322.xml"/></Relationships>
</file>

<file path=ppt/slides/_rels/slide162.xml.rels><?xml version="1.0" encoding="UTF-8" standalone="yes"?>
<Relationships xmlns="http://schemas.openxmlformats.org/package/2006/relationships"><Relationship Id="rId3" Type="http://schemas.openxmlformats.org/officeDocument/2006/relationships/image" Target="../media/image305.png"/><Relationship Id="rId2" Type="http://schemas.microsoft.com/office/2014/relationships/chartEx" Target="../charts/chartEx323.xml"/><Relationship Id="rId1" Type="http://schemas.openxmlformats.org/officeDocument/2006/relationships/slideLayout" Target="../slideLayouts/slideLayout7.xml"/><Relationship Id="rId5" Type="http://schemas.openxmlformats.org/officeDocument/2006/relationships/image" Target="../media/image306.png"/><Relationship Id="rId4" Type="http://schemas.microsoft.com/office/2014/relationships/chartEx" Target="../charts/chartEx324.xml"/></Relationships>
</file>

<file path=ppt/slides/_rels/slide163.xml.rels><?xml version="1.0" encoding="UTF-8" standalone="yes"?>
<Relationships xmlns="http://schemas.openxmlformats.org/package/2006/relationships"><Relationship Id="rId3" Type="http://schemas.openxmlformats.org/officeDocument/2006/relationships/image" Target="../media/image307.png"/><Relationship Id="rId2" Type="http://schemas.microsoft.com/office/2014/relationships/chartEx" Target="../charts/chartEx325.xml"/><Relationship Id="rId1" Type="http://schemas.openxmlformats.org/officeDocument/2006/relationships/slideLayout" Target="../slideLayouts/slideLayout7.xml"/><Relationship Id="rId5" Type="http://schemas.openxmlformats.org/officeDocument/2006/relationships/image" Target="../media/image306.png"/><Relationship Id="rId4" Type="http://schemas.microsoft.com/office/2014/relationships/chartEx" Target="../charts/chartEx326.xml"/></Relationships>
</file>

<file path=ppt/slides/_rels/slide164.xml.rels><?xml version="1.0" encoding="UTF-8" standalone="yes"?>
<Relationships xmlns="http://schemas.openxmlformats.org/package/2006/relationships"><Relationship Id="rId3" Type="http://schemas.openxmlformats.org/officeDocument/2006/relationships/image" Target="../media/image308.png"/><Relationship Id="rId2" Type="http://schemas.microsoft.com/office/2014/relationships/chartEx" Target="../charts/chartEx327.xml"/><Relationship Id="rId1" Type="http://schemas.openxmlformats.org/officeDocument/2006/relationships/slideLayout" Target="../slideLayouts/slideLayout7.xml"/><Relationship Id="rId5" Type="http://schemas.openxmlformats.org/officeDocument/2006/relationships/image" Target="../media/image306.png"/><Relationship Id="rId4" Type="http://schemas.microsoft.com/office/2014/relationships/chartEx" Target="../charts/chartEx328.xml"/></Relationships>
</file>

<file path=ppt/slides/_rels/slide165.xml.rels><?xml version="1.0" encoding="UTF-8" standalone="yes"?>
<Relationships xmlns="http://schemas.openxmlformats.org/package/2006/relationships"><Relationship Id="rId3" Type="http://schemas.openxmlformats.org/officeDocument/2006/relationships/image" Target="../media/image309.png"/><Relationship Id="rId2" Type="http://schemas.microsoft.com/office/2014/relationships/chartEx" Target="../charts/chartEx329.xml"/><Relationship Id="rId1" Type="http://schemas.openxmlformats.org/officeDocument/2006/relationships/slideLayout" Target="../slideLayouts/slideLayout7.xml"/><Relationship Id="rId5" Type="http://schemas.openxmlformats.org/officeDocument/2006/relationships/image" Target="../media/image306.png"/><Relationship Id="rId4" Type="http://schemas.microsoft.com/office/2014/relationships/chartEx" Target="../charts/chartEx330.xml"/></Relationships>
</file>

<file path=ppt/slides/_rels/slide166.xml.rels><?xml version="1.0" encoding="UTF-8" standalone="yes"?>
<Relationships xmlns="http://schemas.openxmlformats.org/package/2006/relationships"><Relationship Id="rId3" Type="http://schemas.openxmlformats.org/officeDocument/2006/relationships/image" Target="../media/image310.png"/><Relationship Id="rId2" Type="http://schemas.microsoft.com/office/2014/relationships/chartEx" Target="../charts/chartEx331.xml"/><Relationship Id="rId1" Type="http://schemas.openxmlformats.org/officeDocument/2006/relationships/slideLayout" Target="../slideLayouts/slideLayout7.xml"/><Relationship Id="rId5" Type="http://schemas.openxmlformats.org/officeDocument/2006/relationships/image" Target="../media/image311.png"/><Relationship Id="rId4" Type="http://schemas.microsoft.com/office/2014/relationships/chartEx" Target="../charts/chartEx332.xml"/></Relationships>
</file>

<file path=ppt/slides/_rels/slide167.xml.rels><?xml version="1.0" encoding="UTF-8" standalone="yes"?>
<Relationships xmlns="http://schemas.openxmlformats.org/package/2006/relationships"><Relationship Id="rId3" Type="http://schemas.openxmlformats.org/officeDocument/2006/relationships/image" Target="../media/image312.png"/><Relationship Id="rId2" Type="http://schemas.microsoft.com/office/2014/relationships/chartEx" Target="../charts/chartEx333.xml"/><Relationship Id="rId1" Type="http://schemas.openxmlformats.org/officeDocument/2006/relationships/slideLayout" Target="../slideLayouts/slideLayout7.xml"/><Relationship Id="rId5" Type="http://schemas.openxmlformats.org/officeDocument/2006/relationships/image" Target="../media/image311.png"/><Relationship Id="rId4" Type="http://schemas.microsoft.com/office/2014/relationships/chartEx" Target="../charts/chartEx334.xml"/></Relationships>
</file>

<file path=ppt/slides/_rels/slide168.xml.rels><?xml version="1.0" encoding="UTF-8" standalone="yes"?>
<Relationships xmlns="http://schemas.openxmlformats.org/package/2006/relationships"><Relationship Id="rId3" Type="http://schemas.openxmlformats.org/officeDocument/2006/relationships/image" Target="../media/image313.png"/><Relationship Id="rId2" Type="http://schemas.microsoft.com/office/2014/relationships/chartEx" Target="../charts/chartEx335.xml"/><Relationship Id="rId1" Type="http://schemas.openxmlformats.org/officeDocument/2006/relationships/slideLayout" Target="../slideLayouts/slideLayout7.xml"/><Relationship Id="rId5" Type="http://schemas.openxmlformats.org/officeDocument/2006/relationships/image" Target="../media/image311.png"/><Relationship Id="rId4" Type="http://schemas.microsoft.com/office/2014/relationships/chartEx" Target="../charts/chartEx336.xml"/></Relationships>
</file>

<file path=ppt/slides/_rels/slide169.xml.rels><?xml version="1.0" encoding="UTF-8" standalone="yes"?>
<Relationships xmlns="http://schemas.openxmlformats.org/package/2006/relationships"><Relationship Id="rId3" Type="http://schemas.openxmlformats.org/officeDocument/2006/relationships/image" Target="../media/image314.png"/><Relationship Id="rId2" Type="http://schemas.microsoft.com/office/2014/relationships/chartEx" Target="../charts/chartEx337.xml"/><Relationship Id="rId1" Type="http://schemas.openxmlformats.org/officeDocument/2006/relationships/slideLayout" Target="../slideLayouts/slideLayout7.xml"/><Relationship Id="rId5" Type="http://schemas.openxmlformats.org/officeDocument/2006/relationships/image" Target="../media/image311.png"/><Relationship Id="rId4" Type="http://schemas.microsoft.com/office/2014/relationships/chartEx" Target="../charts/chartEx338.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microsoft.com/office/2014/relationships/chartEx" Target="../charts/chartEx33.xml"/><Relationship Id="rId1" Type="http://schemas.openxmlformats.org/officeDocument/2006/relationships/slideLayout" Target="../slideLayouts/slideLayout7.xml"/><Relationship Id="rId5" Type="http://schemas.openxmlformats.org/officeDocument/2006/relationships/image" Target="../media/image59.png"/><Relationship Id="rId4" Type="http://schemas.microsoft.com/office/2014/relationships/chartEx" Target="../charts/chartEx34.xml"/></Relationships>
</file>

<file path=ppt/slides/_rels/slide170.xml.rels><?xml version="1.0" encoding="UTF-8" standalone="yes"?>
<Relationships xmlns="http://schemas.openxmlformats.org/package/2006/relationships"><Relationship Id="rId3" Type="http://schemas.openxmlformats.org/officeDocument/2006/relationships/image" Target="../media/image315.png"/><Relationship Id="rId2" Type="http://schemas.microsoft.com/office/2014/relationships/chartEx" Target="../charts/chartEx339.xml"/><Relationship Id="rId1" Type="http://schemas.openxmlformats.org/officeDocument/2006/relationships/slideLayout" Target="../slideLayouts/slideLayout7.xml"/><Relationship Id="rId5" Type="http://schemas.openxmlformats.org/officeDocument/2006/relationships/image" Target="../media/image316.png"/><Relationship Id="rId4" Type="http://schemas.microsoft.com/office/2014/relationships/chartEx" Target="../charts/chartEx340.xml"/></Relationships>
</file>

<file path=ppt/slides/_rels/slide171.xml.rels><?xml version="1.0" encoding="UTF-8" standalone="yes"?>
<Relationships xmlns="http://schemas.openxmlformats.org/package/2006/relationships"><Relationship Id="rId3" Type="http://schemas.openxmlformats.org/officeDocument/2006/relationships/image" Target="../media/image317.png"/><Relationship Id="rId2" Type="http://schemas.microsoft.com/office/2014/relationships/chartEx" Target="../charts/chartEx341.xml"/><Relationship Id="rId1" Type="http://schemas.openxmlformats.org/officeDocument/2006/relationships/slideLayout" Target="../slideLayouts/slideLayout7.xml"/><Relationship Id="rId5" Type="http://schemas.openxmlformats.org/officeDocument/2006/relationships/image" Target="../media/image316.png"/><Relationship Id="rId4" Type="http://schemas.microsoft.com/office/2014/relationships/chartEx" Target="../charts/chartEx342.xml"/></Relationships>
</file>

<file path=ppt/slides/_rels/slide172.xml.rels><?xml version="1.0" encoding="UTF-8" standalone="yes"?>
<Relationships xmlns="http://schemas.openxmlformats.org/package/2006/relationships"><Relationship Id="rId3" Type="http://schemas.openxmlformats.org/officeDocument/2006/relationships/image" Target="../media/image318.png"/><Relationship Id="rId2" Type="http://schemas.microsoft.com/office/2014/relationships/chartEx" Target="../charts/chartEx343.xml"/><Relationship Id="rId1" Type="http://schemas.openxmlformats.org/officeDocument/2006/relationships/slideLayout" Target="../slideLayouts/slideLayout7.xml"/><Relationship Id="rId5" Type="http://schemas.openxmlformats.org/officeDocument/2006/relationships/image" Target="../media/image316.png"/><Relationship Id="rId4" Type="http://schemas.microsoft.com/office/2014/relationships/chartEx" Target="../charts/chartEx344.xml"/></Relationships>
</file>

<file path=ppt/slides/_rels/slide173.xml.rels><?xml version="1.0" encoding="UTF-8" standalone="yes"?>
<Relationships xmlns="http://schemas.openxmlformats.org/package/2006/relationships"><Relationship Id="rId3" Type="http://schemas.openxmlformats.org/officeDocument/2006/relationships/image" Target="../media/image319.png"/><Relationship Id="rId2" Type="http://schemas.microsoft.com/office/2014/relationships/chartEx" Target="../charts/chartEx345.xml"/><Relationship Id="rId1" Type="http://schemas.openxmlformats.org/officeDocument/2006/relationships/slideLayout" Target="../slideLayouts/slideLayout7.xml"/><Relationship Id="rId5" Type="http://schemas.openxmlformats.org/officeDocument/2006/relationships/image" Target="../media/image316.png"/><Relationship Id="rId4" Type="http://schemas.microsoft.com/office/2014/relationships/chartEx" Target="../charts/chartEx346.xml"/></Relationships>
</file>

<file path=ppt/slides/_rels/slide174.xml.rels><?xml version="1.0" encoding="UTF-8" standalone="yes"?>
<Relationships xmlns="http://schemas.openxmlformats.org/package/2006/relationships"><Relationship Id="rId3" Type="http://schemas.openxmlformats.org/officeDocument/2006/relationships/image" Target="../media/image305.png"/><Relationship Id="rId2" Type="http://schemas.microsoft.com/office/2014/relationships/chartEx" Target="../charts/chartEx347.xml"/><Relationship Id="rId1" Type="http://schemas.openxmlformats.org/officeDocument/2006/relationships/slideLayout" Target="../slideLayouts/slideLayout7.xml"/><Relationship Id="rId5" Type="http://schemas.openxmlformats.org/officeDocument/2006/relationships/image" Target="../media/image306.png"/><Relationship Id="rId4" Type="http://schemas.microsoft.com/office/2014/relationships/chartEx" Target="../charts/chartEx348.xml"/></Relationships>
</file>

<file path=ppt/slides/_rels/slide175.xml.rels><?xml version="1.0" encoding="UTF-8" standalone="yes"?>
<Relationships xmlns="http://schemas.openxmlformats.org/package/2006/relationships"><Relationship Id="rId3" Type="http://schemas.openxmlformats.org/officeDocument/2006/relationships/image" Target="../media/image307.png"/><Relationship Id="rId2" Type="http://schemas.microsoft.com/office/2014/relationships/chartEx" Target="../charts/chartEx349.xml"/><Relationship Id="rId1" Type="http://schemas.openxmlformats.org/officeDocument/2006/relationships/slideLayout" Target="../slideLayouts/slideLayout7.xml"/><Relationship Id="rId5" Type="http://schemas.openxmlformats.org/officeDocument/2006/relationships/image" Target="../media/image306.png"/><Relationship Id="rId4" Type="http://schemas.microsoft.com/office/2014/relationships/chartEx" Target="../charts/chartEx350.xml"/></Relationships>
</file>

<file path=ppt/slides/_rels/slide176.xml.rels><?xml version="1.0" encoding="UTF-8" standalone="yes"?>
<Relationships xmlns="http://schemas.openxmlformats.org/package/2006/relationships"><Relationship Id="rId3" Type="http://schemas.openxmlformats.org/officeDocument/2006/relationships/image" Target="../media/image308.png"/><Relationship Id="rId2" Type="http://schemas.microsoft.com/office/2014/relationships/chartEx" Target="../charts/chartEx351.xml"/><Relationship Id="rId1" Type="http://schemas.openxmlformats.org/officeDocument/2006/relationships/slideLayout" Target="../slideLayouts/slideLayout7.xml"/><Relationship Id="rId5" Type="http://schemas.openxmlformats.org/officeDocument/2006/relationships/image" Target="../media/image306.png"/><Relationship Id="rId4" Type="http://schemas.microsoft.com/office/2014/relationships/chartEx" Target="../charts/chartEx352.xml"/></Relationships>
</file>

<file path=ppt/slides/_rels/slide177.xml.rels><?xml version="1.0" encoding="UTF-8" standalone="yes"?>
<Relationships xmlns="http://schemas.openxmlformats.org/package/2006/relationships"><Relationship Id="rId3" Type="http://schemas.openxmlformats.org/officeDocument/2006/relationships/image" Target="../media/image309.png"/><Relationship Id="rId2" Type="http://schemas.microsoft.com/office/2014/relationships/chartEx" Target="../charts/chartEx353.xml"/><Relationship Id="rId1" Type="http://schemas.openxmlformats.org/officeDocument/2006/relationships/slideLayout" Target="../slideLayouts/slideLayout7.xml"/><Relationship Id="rId5" Type="http://schemas.openxmlformats.org/officeDocument/2006/relationships/image" Target="../media/image306.png"/><Relationship Id="rId4" Type="http://schemas.microsoft.com/office/2014/relationships/chartEx" Target="../charts/chartEx354.xml"/></Relationships>
</file>

<file path=ppt/slides/_rels/slide178.xml.rels><?xml version="1.0" encoding="UTF-8" standalone="yes"?>
<Relationships xmlns="http://schemas.openxmlformats.org/package/2006/relationships"><Relationship Id="rId3" Type="http://schemas.openxmlformats.org/officeDocument/2006/relationships/image" Target="../media/image320.png"/><Relationship Id="rId2" Type="http://schemas.microsoft.com/office/2014/relationships/chartEx" Target="../charts/chartEx355.xml"/><Relationship Id="rId1" Type="http://schemas.openxmlformats.org/officeDocument/2006/relationships/slideLayout" Target="../slideLayouts/slideLayout7.xml"/><Relationship Id="rId5" Type="http://schemas.openxmlformats.org/officeDocument/2006/relationships/image" Target="../media/image321.png"/><Relationship Id="rId4" Type="http://schemas.microsoft.com/office/2014/relationships/chartEx" Target="../charts/chartEx356.xml"/></Relationships>
</file>

<file path=ppt/slides/_rels/slide179.xml.rels><?xml version="1.0" encoding="UTF-8" standalone="yes"?>
<Relationships xmlns="http://schemas.openxmlformats.org/package/2006/relationships"><Relationship Id="rId3" Type="http://schemas.openxmlformats.org/officeDocument/2006/relationships/image" Target="../media/image322.png"/><Relationship Id="rId2" Type="http://schemas.microsoft.com/office/2014/relationships/chartEx" Target="../charts/chartEx357.xml"/><Relationship Id="rId1" Type="http://schemas.openxmlformats.org/officeDocument/2006/relationships/slideLayout" Target="../slideLayouts/slideLayout7.xml"/><Relationship Id="rId5" Type="http://schemas.openxmlformats.org/officeDocument/2006/relationships/image" Target="../media/image321.png"/><Relationship Id="rId4" Type="http://schemas.microsoft.com/office/2014/relationships/chartEx" Target="../charts/chartEx358.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microsoft.com/office/2014/relationships/chartEx" Target="../charts/chartEx35.xml"/><Relationship Id="rId1" Type="http://schemas.openxmlformats.org/officeDocument/2006/relationships/slideLayout" Target="../slideLayouts/slideLayout7.xml"/><Relationship Id="rId5" Type="http://schemas.openxmlformats.org/officeDocument/2006/relationships/image" Target="../media/image61.png"/><Relationship Id="rId4" Type="http://schemas.microsoft.com/office/2014/relationships/chartEx" Target="../charts/chartEx36.xml"/></Relationships>
</file>

<file path=ppt/slides/_rels/slide180.xml.rels><?xml version="1.0" encoding="UTF-8" standalone="yes"?>
<Relationships xmlns="http://schemas.openxmlformats.org/package/2006/relationships"><Relationship Id="rId3" Type="http://schemas.openxmlformats.org/officeDocument/2006/relationships/image" Target="../media/image323.png"/><Relationship Id="rId2" Type="http://schemas.microsoft.com/office/2014/relationships/chartEx" Target="../charts/chartEx359.xml"/><Relationship Id="rId1" Type="http://schemas.openxmlformats.org/officeDocument/2006/relationships/slideLayout" Target="../slideLayouts/slideLayout7.xml"/><Relationship Id="rId5" Type="http://schemas.openxmlformats.org/officeDocument/2006/relationships/image" Target="../media/image321.png"/><Relationship Id="rId4" Type="http://schemas.microsoft.com/office/2014/relationships/chartEx" Target="../charts/chartEx360.xml"/></Relationships>
</file>

<file path=ppt/slides/_rels/slide181.xml.rels><?xml version="1.0" encoding="UTF-8" standalone="yes"?>
<Relationships xmlns="http://schemas.openxmlformats.org/package/2006/relationships"><Relationship Id="rId3" Type="http://schemas.openxmlformats.org/officeDocument/2006/relationships/image" Target="../media/image324.png"/><Relationship Id="rId2" Type="http://schemas.microsoft.com/office/2014/relationships/chartEx" Target="../charts/chartEx361.xml"/><Relationship Id="rId1" Type="http://schemas.openxmlformats.org/officeDocument/2006/relationships/slideLayout" Target="../slideLayouts/slideLayout7.xml"/><Relationship Id="rId5" Type="http://schemas.openxmlformats.org/officeDocument/2006/relationships/image" Target="../media/image321.png"/><Relationship Id="rId4" Type="http://schemas.microsoft.com/office/2014/relationships/chartEx" Target="../charts/chartEx362.xml"/></Relationships>
</file>

<file path=ppt/slides/_rels/slide182.xml.rels><?xml version="1.0" encoding="UTF-8" standalone="yes"?>
<Relationships xmlns="http://schemas.openxmlformats.org/package/2006/relationships"><Relationship Id="rId3" Type="http://schemas.openxmlformats.org/officeDocument/2006/relationships/image" Target="../media/image325.png"/><Relationship Id="rId2" Type="http://schemas.microsoft.com/office/2014/relationships/chartEx" Target="../charts/chartEx363.xml"/><Relationship Id="rId1" Type="http://schemas.openxmlformats.org/officeDocument/2006/relationships/slideLayout" Target="../slideLayouts/slideLayout7.xml"/><Relationship Id="rId5" Type="http://schemas.openxmlformats.org/officeDocument/2006/relationships/image" Target="../media/image326.png"/><Relationship Id="rId4" Type="http://schemas.microsoft.com/office/2014/relationships/chartEx" Target="../charts/chartEx364.xml"/></Relationships>
</file>

<file path=ppt/slides/_rels/slide183.xml.rels><?xml version="1.0" encoding="UTF-8" standalone="yes"?>
<Relationships xmlns="http://schemas.openxmlformats.org/package/2006/relationships"><Relationship Id="rId3" Type="http://schemas.openxmlformats.org/officeDocument/2006/relationships/image" Target="../media/image327.png"/><Relationship Id="rId2" Type="http://schemas.microsoft.com/office/2014/relationships/chartEx" Target="../charts/chartEx365.xml"/><Relationship Id="rId1" Type="http://schemas.openxmlformats.org/officeDocument/2006/relationships/slideLayout" Target="../slideLayouts/slideLayout7.xml"/><Relationship Id="rId5" Type="http://schemas.openxmlformats.org/officeDocument/2006/relationships/image" Target="../media/image326.png"/><Relationship Id="rId4" Type="http://schemas.microsoft.com/office/2014/relationships/chartEx" Target="../charts/chartEx366.xml"/></Relationships>
</file>

<file path=ppt/slides/_rels/slide184.xml.rels><?xml version="1.0" encoding="UTF-8" standalone="yes"?>
<Relationships xmlns="http://schemas.openxmlformats.org/package/2006/relationships"><Relationship Id="rId3" Type="http://schemas.openxmlformats.org/officeDocument/2006/relationships/image" Target="../media/image328.png"/><Relationship Id="rId2" Type="http://schemas.microsoft.com/office/2014/relationships/chartEx" Target="../charts/chartEx367.xml"/><Relationship Id="rId1" Type="http://schemas.openxmlformats.org/officeDocument/2006/relationships/slideLayout" Target="../slideLayouts/slideLayout7.xml"/><Relationship Id="rId5" Type="http://schemas.openxmlformats.org/officeDocument/2006/relationships/image" Target="../media/image326.png"/><Relationship Id="rId4" Type="http://schemas.microsoft.com/office/2014/relationships/chartEx" Target="../charts/chartEx368.xml"/></Relationships>
</file>

<file path=ppt/slides/_rels/slide185.xml.rels><?xml version="1.0" encoding="UTF-8" standalone="yes"?>
<Relationships xmlns="http://schemas.openxmlformats.org/package/2006/relationships"><Relationship Id="rId3" Type="http://schemas.openxmlformats.org/officeDocument/2006/relationships/image" Target="../media/image329.png"/><Relationship Id="rId2" Type="http://schemas.microsoft.com/office/2014/relationships/chartEx" Target="../charts/chartEx369.xml"/><Relationship Id="rId1" Type="http://schemas.openxmlformats.org/officeDocument/2006/relationships/slideLayout" Target="../slideLayouts/slideLayout7.xml"/><Relationship Id="rId5" Type="http://schemas.openxmlformats.org/officeDocument/2006/relationships/image" Target="../media/image326.png"/><Relationship Id="rId4" Type="http://schemas.microsoft.com/office/2014/relationships/chartEx" Target="../charts/chartEx370.xml"/></Relationships>
</file>

<file path=ppt/slides/_rels/slide186.xml.rels><?xml version="1.0" encoding="UTF-8" standalone="yes"?>
<Relationships xmlns="http://schemas.openxmlformats.org/package/2006/relationships"><Relationship Id="rId3" Type="http://schemas.openxmlformats.org/officeDocument/2006/relationships/image" Target="../media/image330.png"/><Relationship Id="rId2" Type="http://schemas.microsoft.com/office/2014/relationships/chartEx" Target="../charts/chartEx371.xml"/><Relationship Id="rId1" Type="http://schemas.openxmlformats.org/officeDocument/2006/relationships/slideLayout" Target="../slideLayouts/slideLayout7.xml"/><Relationship Id="rId5" Type="http://schemas.openxmlformats.org/officeDocument/2006/relationships/image" Target="../media/image331.png"/><Relationship Id="rId4" Type="http://schemas.microsoft.com/office/2014/relationships/chartEx" Target="../charts/chartEx372.xml"/></Relationships>
</file>

<file path=ppt/slides/_rels/slide187.xml.rels><?xml version="1.0" encoding="UTF-8" standalone="yes"?>
<Relationships xmlns="http://schemas.openxmlformats.org/package/2006/relationships"><Relationship Id="rId3" Type="http://schemas.openxmlformats.org/officeDocument/2006/relationships/image" Target="../media/image332.png"/><Relationship Id="rId2" Type="http://schemas.microsoft.com/office/2014/relationships/chartEx" Target="../charts/chartEx373.xml"/><Relationship Id="rId1" Type="http://schemas.openxmlformats.org/officeDocument/2006/relationships/slideLayout" Target="../slideLayouts/slideLayout7.xml"/><Relationship Id="rId5" Type="http://schemas.openxmlformats.org/officeDocument/2006/relationships/image" Target="../media/image331.png"/><Relationship Id="rId4" Type="http://schemas.microsoft.com/office/2014/relationships/chartEx" Target="../charts/chartEx374.xml"/></Relationships>
</file>

<file path=ppt/slides/_rels/slide188.xml.rels><?xml version="1.0" encoding="UTF-8" standalone="yes"?>
<Relationships xmlns="http://schemas.openxmlformats.org/package/2006/relationships"><Relationship Id="rId3" Type="http://schemas.openxmlformats.org/officeDocument/2006/relationships/image" Target="../media/image333.png"/><Relationship Id="rId2" Type="http://schemas.microsoft.com/office/2014/relationships/chartEx" Target="../charts/chartEx375.xml"/><Relationship Id="rId1" Type="http://schemas.openxmlformats.org/officeDocument/2006/relationships/slideLayout" Target="../slideLayouts/slideLayout7.xml"/><Relationship Id="rId5" Type="http://schemas.openxmlformats.org/officeDocument/2006/relationships/image" Target="../media/image331.png"/><Relationship Id="rId4" Type="http://schemas.microsoft.com/office/2014/relationships/chartEx" Target="../charts/chartEx376.xml"/></Relationships>
</file>

<file path=ppt/slides/_rels/slide189.xml.rels><?xml version="1.0" encoding="UTF-8" standalone="yes"?>
<Relationships xmlns="http://schemas.openxmlformats.org/package/2006/relationships"><Relationship Id="rId3" Type="http://schemas.openxmlformats.org/officeDocument/2006/relationships/image" Target="../media/image334.png"/><Relationship Id="rId2" Type="http://schemas.microsoft.com/office/2014/relationships/chartEx" Target="../charts/chartEx377.xml"/><Relationship Id="rId1" Type="http://schemas.openxmlformats.org/officeDocument/2006/relationships/slideLayout" Target="../slideLayouts/slideLayout7.xml"/><Relationship Id="rId5" Type="http://schemas.openxmlformats.org/officeDocument/2006/relationships/image" Target="../media/image331.png"/><Relationship Id="rId4" Type="http://schemas.microsoft.com/office/2014/relationships/chartEx" Target="../charts/chartEx378.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microsoft.com/office/2014/relationships/chartEx" Target="../charts/chartEx37.xml"/><Relationship Id="rId1" Type="http://schemas.openxmlformats.org/officeDocument/2006/relationships/slideLayout" Target="../slideLayouts/slideLayout7.xml"/><Relationship Id="rId5" Type="http://schemas.openxmlformats.org/officeDocument/2006/relationships/image" Target="../media/image63.png"/><Relationship Id="rId4" Type="http://schemas.microsoft.com/office/2014/relationships/chartEx" Target="../charts/chartEx38.xml"/></Relationships>
</file>

<file path=ppt/slides/_rels/slide190.xml.rels><?xml version="1.0" encoding="UTF-8" standalone="yes"?>
<Relationships xmlns="http://schemas.openxmlformats.org/package/2006/relationships"><Relationship Id="rId3" Type="http://schemas.openxmlformats.org/officeDocument/2006/relationships/image" Target="../media/image335.png"/><Relationship Id="rId2" Type="http://schemas.microsoft.com/office/2014/relationships/chartEx" Target="../charts/chartEx379.xml"/><Relationship Id="rId1" Type="http://schemas.openxmlformats.org/officeDocument/2006/relationships/slideLayout" Target="../slideLayouts/slideLayout7.xml"/><Relationship Id="rId5" Type="http://schemas.openxmlformats.org/officeDocument/2006/relationships/image" Target="../media/image336.png"/><Relationship Id="rId4" Type="http://schemas.microsoft.com/office/2014/relationships/chartEx" Target="../charts/chartEx380.xml"/></Relationships>
</file>

<file path=ppt/slides/_rels/slide191.xml.rels><?xml version="1.0" encoding="UTF-8" standalone="yes"?>
<Relationships xmlns="http://schemas.openxmlformats.org/package/2006/relationships"><Relationship Id="rId3" Type="http://schemas.openxmlformats.org/officeDocument/2006/relationships/image" Target="../media/image337.png"/><Relationship Id="rId2" Type="http://schemas.microsoft.com/office/2014/relationships/chartEx" Target="../charts/chartEx381.xml"/><Relationship Id="rId1" Type="http://schemas.openxmlformats.org/officeDocument/2006/relationships/slideLayout" Target="../slideLayouts/slideLayout7.xml"/><Relationship Id="rId5" Type="http://schemas.openxmlformats.org/officeDocument/2006/relationships/image" Target="../media/image336.png"/><Relationship Id="rId4" Type="http://schemas.microsoft.com/office/2014/relationships/chartEx" Target="../charts/chartEx382.xml"/></Relationships>
</file>

<file path=ppt/slides/_rels/slide192.xml.rels><?xml version="1.0" encoding="UTF-8" standalone="yes"?>
<Relationships xmlns="http://schemas.openxmlformats.org/package/2006/relationships"><Relationship Id="rId3" Type="http://schemas.openxmlformats.org/officeDocument/2006/relationships/image" Target="../media/image338.png"/><Relationship Id="rId2" Type="http://schemas.microsoft.com/office/2014/relationships/chartEx" Target="../charts/chartEx383.xml"/><Relationship Id="rId1" Type="http://schemas.openxmlformats.org/officeDocument/2006/relationships/slideLayout" Target="../slideLayouts/slideLayout7.xml"/><Relationship Id="rId5" Type="http://schemas.openxmlformats.org/officeDocument/2006/relationships/image" Target="../media/image339.png"/><Relationship Id="rId4" Type="http://schemas.microsoft.com/office/2014/relationships/chartEx" Target="../charts/chartEx384.xml"/></Relationships>
</file>

<file path=ppt/slides/_rels/slide193.xml.rels><?xml version="1.0" encoding="UTF-8" standalone="yes"?>
<Relationships xmlns="http://schemas.openxmlformats.org/package/2006/relationships"><Relationship Id="rId3" Type="http://schemas.openxmlformats.org/officeDocument/2006/relationships/image" Target="../media/image340.png"/><Relationship Id="rId2" Type="http://schemas.microsoft.com/office/2014/relationships/chartEx" Target="../charts/chartEx385.xml"/><Relationship Id="rId1" Type="http://schemas.openxmlformats.org/officeDocument/2006/relationships/slideLayout" Target="../slideLayouts/slideLayout7.xml"/><Relationship Id="rId5" Type="http://schemas.openxmlformats.org/officeDocument/2006/relationships/image" Target="../media/image336.png"/><Relationship Id="rId4" Type="http://schemas.microsoft.com/office/2014/relationships/chartEx" Target="../charts/chartEx386.xml"/></Relationships>
</file>

<file path=ppt/slides/_rels/slide194.xml.rels><?xml version="1.0" encoding="UTF-8" standalone="yes"?>
<Relationships xmlns="http://schemas.openxmlformats.org/package/2006/relationships"><Relationship Id="rId3" Type="http://schemas.openxmlformats.org/officeDocument/2006/relationships/image" Target="../media/image341.png"/><Relationship Id="rId2" Type="http://schemas.microsoft.com/office/2014/relationships/chartEx" Target="../charts/chartEx387.xml"/><Relationship Id="rId1" Type="http://schemas.openxmlformats.org/officeDocument/2006/relationships/slideLayout" Target="../slideLayouts/slideLayout7.xml"/><Relationship Id="rId5" Type="http://schemas.openxmlformats.org/officeDocument/2006/relationships/image" Target="../media/image342.png"/><Relationship Id="rId4" Type="http://schemas.microsoft.com/office/2014/relationships/chartEx" Target="../charts/chartEx388.xml"/></Relationships>
</file>

<file path=ppt/slides/_rels/slide195.xml.rels><?xml version="1.0" encoding="UTF-8" standalone="yes"?>
<Relationships xmlns="http://schemas.openxmlformats.org/package/2006/relationships"><Relationship Id="rId3" Type="http://schemas.openxmlformats.org/officeDocument/2006/relationships/image" Target="../media/image343.png"/><Relationship Id="rId2" Type="http://schemas.microsoft.com/office/2014/relationships/chartEx" Target="../charts/chartEx389.xml"/><Relationship Id="rId1" Type="http://schemas.openxmlformats.org/officeDocument/2006/relationships/slideLayout" Target="../slideLayouts/slideLayout7.xml"/><Relationship Id="rId5" Type="http://schemas.openxmlformats.org/officeDocument/2006/relationships/image" Target="../media/image344.png"/><Relationship Id="rId4" Type="http://schemas.microsoft.com/office/2014/relationships/chartEx" Target="../charts/chartEx390.xml"/></Relationships>
</file>

<file path=ppt/slides/_rels/slide196.xml.rels><?xml version="1.0" encoding="UTF-8" standalone="yes"?>
<Relationships xmlns="http://schemas.openxmlformats.org/package/2006/relationships"><Relationship Id="rId3" Type="http://schemas.openxmlformats.org/officeDocument/2006/relationships/image" Target="../media/image345.png"/><Relationship Id="rId2" Type="http://schemas.microsoft.com/office/2014/relationships/chartEx" Target="../charts/chartEx391.xml"/><Relationship Id="rId1" Type="http://schemas.openxmlformats.org/officeDocument/2006/relationships/slideLayout" Target="../slideLayouts/slideLayout7.xml"/><Relationship Id="rId5" Type="http://schemas.openxmlformats.org/officeDocument/2006/relationships/image" Target="../media/image346.png"/><Relationship Id="rId4" Type="http://schemas.microsoft.com/office/2014/relationships/chartEx" Target="../charts/chartEx392.xml"/></Relationships>
</file>

<file path=ppt/slides/_rels/slide197.xml.rels><?xml version="1.0" encoding="UTF-8" standalone="yes"?>
<Relationships xmlns="http://schemas.openxmlformats.org/package/2006/relationships"><Relationship Id="rId3" Type="http://schemas.openxmlformats.org/officeDocument/2006/relationships/image" Target="../media/image347.png"/><Relationship Id="rId2" Type="http://schemas.microsoft.com/office/2014/relationships/chartEx" Target="../charts/chartEx393.xml"/><Relationship Id="rId1" Type="http://schemas.openxmlformats.org/officeDocument/2006/relationships/slideLayout" Target="../slideLayouts/slideLayout7.xml"/><Relationship Id="rId5" Type="http://schemas.openxmlformats.org/officeDocument/2006/relationships/image" Target="../media/image346.png"/><Relationship Id="rId4" Type="http://schemas.microsoft.com/office/2014/relationships/chartEx" Target="../charts/chartEx394.xml"/></Relationships>
</file>

<file path=ppt/slides/_rels/slide198.xml.rels><?xml version="1.0" encoding="UTF-8" standalone="yes"?>
<Relationships xmlns="http://schemas.openxmlformats.org/package/2006/relationships"><Relationship Id="rId3" Type="http://schemas.openxmlformats.org/officeDocument/2006/relationships/image" Target="../media/image348.png"/><Relationship Id="rId2" Type="http://schemas.microsoft.com/office/2014/relationships/chartEx" Target="../charts/chartEx395.xml"/><Relationship Id="rId1" Type="http://schemas.openxmlformats.org/officeDocument/2006/relationships/slideLayout" Target="../slideLayouts/slideLayout7.xml"/><Relationship Id="rId5" Type="http://schemas.openxmlformats.org/officeDocument/2006/relationships/image" Target="../media/image346.png"/><Relationship Id="rId4" Type="http://schemas.microsoft.com/office/2014/relationships/chartEx" Target="../charts/chartEx396.xml"/></Relationships>
</file>

<file path=ppt/slides/_rels/slide199.xml.rels><?xml version="1.0" encoding="UTF-8" standalone="yes"?>
<Relationships xmlns="http://schemas.openxmlformats.org/package/2006/relationships"><Relationship Id="rId3" Type="http://schemas.openxmlformats.org/officeDocument/2006/relationships/image" Target="../media/image349.png"/><Relationship Id="rId2" Type="http://schemas.microsoft.com/office/2014/relationships/chartEx" Target="../charts/chartEx397.xml"/><Relationship Id="rId1" Type="http://schemas.openxmlformats.org/officeDocument/2006/relationships/slideLayout" Target="../slideLayouts/slideLayout7.xml"/><Relationship Id="rId5" Type="http://schemas.openxmlformats.org/officeDocument/2006/relationships/image" Target="../media/image350.png"/><Relationship Id="rId4" Type="http://schemas.microsoft.com/office/2014/relationships/chartEx" Target="../charts/chartEx398.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4/relationships/chartEx" Target="../charts/chartEx3.xml"/><Relationship Id="rId1" Type="http://schemas.openxmlformats.org/officeDocument/2006/relationships/slideLayout" Target="../slideLayouts/slideLayout7.xml"/><Relationship Id="rId5" Type="http://schemas.openxmlformats.org/officeDocument/2006/relationships/image" Target="../media/image31.png"/><Relationship Id="rId4" Type="http://schemas.microsoft.com/office/2014/relationships/chartEx" Target="../charts/chartEx4.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microsoft.com/office/2014/relationships/chartEx" Target="../charts/chartEx39.xml"/><Relationship Id="rId1" Type="http://schemas.openxmlformats.org/officeDocument/2006/relationships/slideLayout" Target="../slideLayouts/slideLayout7.xml"/><Relationship Id="rId5" Type="http://schemas.openxmlformats.org/officeDocument/2006/relationships/image" Target="../media/image65.png"/><Relationship Id="rId4" Type="http://schemas.microsoft.com/office/2014/relationships/chartEx" Target="../charts/chartEx40.xml"/></Relationships>
</file>

<file path=ppt/slides/_rels/slide200.xml.rels><?xml version="1.0" encoding="UTF-8" standalone="yes"?>
<Relationships xmlns="http://schemas.openxmlformats.org/package/2006/relationships"><Relationship Id="rId3" Type="http://schemas.openxmlformats.org/officeDocument/2006/relationships/image" Target="../media/image351.png"/><Relationship Id="rId2" Type="http://schemas.microsoft.com/office/2014/relationships/chartEx" Target="../charts/chartEx399.xml"/><Relationship Id="rId1" Type="http://schemas.openxmlformats.org/officeDocument/2006/relationships/slideLayout" Target="../slideLayouts/slideLayout7.xml"/><Relationship Id="rId5" Type="http://schemas.openxmlformats.org/officeDocument/2006/relationships/image" Target="../media/image350.png"/><Relationship Id="rId4" Type="http://schemas.microsoft.com/office/2014/relationships/chartEx" Target="../charts/chartEx400.xml"/></Relationships>
</file>

<file path=ppt/slides/_rels/slide201.xml.rels><?xml version="1.0" encoding="UTF-8" standalone="yes"?>
<Relationships xmlns="http://schemas.openxmlformats.org/package/2006/relationships"><Relationship Id="rId3" Type="http://schemas.openxmlformats.org/officeDocument/2006/relationships/image" Target="../media/image352.png"/><Relationship Id="rId2" Type="http://schemas.microsoft.com/office/2014/relationships/chartEx" Target="../charts/chartEx401.xml"/><Relationship Id="rId1" Type="http://schemas.openxmlformats.org/officeDocument/2006/relationships/slideLayout" Target="../slideLayouts/slideLayout7.xml"/><Relationship Id="rId5" Type="http://schemas.openxmlformats.org/officeDocument/2006/relationships/image" Target="../media/image350.png"/><Relationship Id="rId4" Type="http://schemas.microsoft.com/office/2014/relationships/chartEx" Target="../charts/chartEx402.xml"/></Relationships>
</file>

<file path=ppt/slides/_rels/slide202.xml.rels><?xml version="1.0" encoding="UTF-8" standalone="yes"?>
<Relationships xmlns="http://schemas.openxmlformats.org/package/2006/relationships"><Relationship Id="rId3" Type="http://schemas.openxmlformats.org/officeDocument/2006/relationships/image" Target="../media/image353.png"/><Relationship Id="rId2" Type="http://schemas.microsoft.com/office/2014/relationships/chartEx" Target="../charts/chartEx403.xml"/><Relationship Id="rId1" Type="http://schemas.openxmlformats.org/officeDocument/2006/relationships/slideLayout" Target="../slideLayouts/slideLayout7.xml"/><Relationship Id="rId5" Type="http://schemas.openxmlformats.org/officeDocument/2006/relationships/image" Target="../media/image350.png"/><Relationship Id="rId4" Type="http://schemas.microsoft.com/office/2014/relationships/chartEx" Target="../charts/chartEx404.xml"/></Relationships>
</file>

<file path=ppt/slides/_rels/slide203.xml.rels><?xml version="1.0" encoding="UTF-8" standalone="yes"?>
<Relationships xmlns="http://schemas.openxmlformats.org/package/2006/relationships"><Relationship Id="rId3" Type="http://schemas.openxmlformats.org/officeDocument/2006/relationships/image" Target="../media/image354.png"/><Relationship Id="rId2" Type="http://schemas.microsoft.com/office/2014/relationships/chartEx" Target="../charts/chartEx405.xml"/><Relationship Id="rId1" Type="http://schemas.openxmlformats.org/officeDocument/2006/relationships/slideLayout" Target="../slideLayouts/slideLayout7.xml"/><Relationship Id="rId5" Type="http://schemas.openxmlformats.org/officeDocument/2006/relationships/image" Target="../media/image355.png"/><Relationship Id="rId4" Type="http://schemas.microsoft.com/office/2014/relationships/chartEx" Target="../charts/chartEx406.xml"/></Relationships>
</file>

<file path=ppt/slides/_rels/slide204.xml.rels><?xml version="1.0" encoding="UTF-8" standalone="yes"?>
<Relationships xmlns="http://schemas.openxmlformats.org/package/2006/relationships"><Relationship Id="rId3" Type="http://schemas.openxmlformats.org/officeDocument/2006/relationships/image" Target="../media/image356.png"/><Relationship Id="rId2" Type="http://schemas.microsoft.com/office/2014/relationships/chartEx" Target="../charts/chartEx407.xml"/><Relationship Id="rId1" Type="http://schemas.openxmlformats.org/officeDocument/2006/relationships/slideLayout" Target="../slideLayouts/slideLayout7.xml"/><Relationship Id="rId5" Type="http://schemas.openxmlformats.org/officeDocument/2006/relationships/image" Target="../media/image355.png"/><Relationship Id="rId4" Type="http://schemas.microsoft.com/office/2014/relationships/chartEx" Target="../charts/chartEx408.xml"/></Relationships>
</file>

<file path=ppt/slides/_rels/slide205.xml.rels><?xml version="1.0" encoding="UTF-8" standalone="yes"?>
<Relationships xmlns="http://schemas.openxmlformats.org/package/2006/relationships"><Relationship Id="rId3" Type="http://schemas.openxmlformats.org/officeDocument/2006/relationships/image" Target="../media/image357.png"/><Relationship Id="rId2" Type="http://schemas.microsoft.com/office/2014/relationships/chartEx" Target="../charts/chartEx409.xml"/><Relationship Id="rId1" Type="http://schemas.openxmlformats.org/officeDocument/2006/relationships/slideLayout" Target="../slideLayouts/slideLayout7.xml"/><Relationship Id="rId5" Type="http://schemas.openxmlformats.org/officeDocument/2006/relationships/image" Target="../media/image355.png"/><Relationship Id="rId4" Type="http://schemas.microsoft.com/office/2014/relationships/chartEx" Target="../charts/chartEx410.xml"/></Relationships>
</file>

<file path=ppt/slides/_rels/slide206.xml.rels><?xml version="1.0" encoding="UTF-8" standalone="yes"?>
<Relationships xmlns="http://schemas.openxmlformats.org/package/2006/relationships"><Relationship Id="rId3" Type="http://schemas.openxmlformats.org/officeDocument/2006/relationships/image" Target="../media/image358.png"/><Relationship Id="rId2" Type="http://schemas.microsoft.com/office/2014/relationships/chartEx" Target="../charts/chartEx411.xml"/><Relationship Id="rId1" Type="http://schemas.openxmlformats.org/officeDocument/2006/relationships/slideLayout" Target="../slideLayouts/slideLayout7.xml"/><Relationship Id="rId5" Type="http://schemas.openxmlformats.org/officeDocument/2006/relationships/image" Target="../media/image359.png"/><Relationship Id="rId4" Type="http://schemas.microsoft.com/office/2014/relationships/chartEx" Target="../charts/chartEx412.xml"/></Relationships>
</file>

<file path=ppt/slides/_rels/slide207.xml.rels><?xml version="1.0" encoding="UTF-8" standalone="yes"?>
<Relationships xmlns="http://schemas.openxmlformats.org/package/2006/relationships"><Relationship Id="rId3" Type="http://schemas.openxmlformats.org/officeDocument/2006/relationships/image" Target="../media/image360.png"/><Relationship Id="rId2" Type="http://schemas.microsoft.com/office/2014/relationships/chartEx" Target="../charts/chartEx413.xml"/><Relationship Id="rId1" Type="http://schemas.openxmlformats.org/officeDocument/2006/relationships/slideLayout" Target="../slideLayouts/slideLayout7.xml"/><Relationship Id="rId5" Type="http://schemas.openxmlformats.org/officeDocument/2006/relationships/image" Target="../media/image359.png"/><Relationship Id="rId4" Type="http://schemas.microsoft.com/office/2014/relationships/chartEx" Target="../charts/chartEx414.xml"/></Relationships>
</file>

<file path=ppt/slides/_rels/slide208.xml.rels><?xml version="1.0" encoding="UTF-8" standalone="yes"?>
<Relationships xmlns="http://schemas.openxmlformats.org/package/2006/relationships"><Relationship Id="rId3" Type="http://schemas.openxmlformats.org/officeDocument/2006/relationships/image" Target="../media/image361.png"/><Relationship Id="rId2" Type="http://schemas.microsoft.com/office/2014/relationships/chartEx" Target="../charts/chartEx415.xml"/><Relationship Id="rId1" Type="http://schemas.openxmlformats.org/officeDocument/2006/relationships/slideLayout" Target="../slideLayouts/slideLayout7.xml"/><Relationship Id="rId5" Type="http://schemas.openxmlformats.org/officeDocument/2006/relationships/image" Target="../media/image359.png"/><Relationship Id="rId4" Type="http://schemas.microsoft.com/office/2014/relationships/chartEx" Target="../charts/chartEx416.xml"/></Relationships>
</file>

<file path=ppt/slides/_rels/slide209.xml.rels><?xml version="1.0" encoding="UTF-8" standalone="yes"?>
<Relationships xmlns="http://schemas.openxmlformats.org/package/2006/relationships"><Relationship Id="rId3" Type="http://schemas.openxmlformats.org/officeDocument/2006/relationships/image" Target="../media/image362.png"/><Relationship Id="rId2" Type="http://schemas.microsoft.com/office/2014/relationships/chartEx" Target="../charts/chartEx417.xml"/><Relationship Id="rId1" Type="http://schemas.openxmlformats.org/officeDocument/2006/relationships/slideLayout" Target="../slideLayouts/slideLayout7.xml"/><Relationship Id="rId5" Type="http://schemas.openxmlformats.org/officeDocument/2006/relationships/image" Target="../media/image359.png"/><Relationship Id="rId4" Type="http://schemas.microsoft.com/office/2014/relationships/chartEx" Target="../charts/chartEx418.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microsoft.com/office/2014/relationships/chartEx" Target="../charts/chartEx41.xml"/><Relationship Id="rId1" Type="http://schemas.openxmlformats.org/officeDocument/2006/relationships/slideLayout" Target="../slideLayouts/slideLayout7.xml"/><Relationship Id="rId5" Type="http://schemas.openxmlformats.org/officeDocument/2006/relationships/image" Target="../media/image67.png"/><Relationship Id="rId4" Type="http://schemas.microsoft.com/office/2014/relationships/chartEx" Target="../charts/chartEx42.xml"/></Relationships>
</file>

<file path=ppt/slides/_rels/slide210.xml.rels><?xml version="1.0" encoding="UTF-8" standalone="yes"?>
<Relationships xmlns="http://schemas.openxmlformats.org/package/2006/relationships"><Relationship Id="rId3" Type="http://schemas.openxmlformats.org/officeDocument/2006/relationships/image" Target="../media/image363.png"/><Relationship Id="rId2" Type="http://schemas.microsoft.com/office/2014/relationships/chartEx" Target="../charts/chartEx419.xml"/><Relationship Id="rId1" Type="http://schemas.openxmlformats.org/officeDocument/2006/relationships/slideLayout" Target="../slideLayouts/slideLayout7.xml"/><Relationship Id="rId5" Type="http://schemas.openxmlformats.org/officeDocument/2006/relationships/image" Target="../media/image364.png"/><Relationship Id="rId4" Type="http://schemas.microsoft.com/office/2014/relationships/chartEx" Target="../charts/chartEx420.xml"/></Relationships>
</file>

<file path=ppt/slides/_rels/slide211.xml.rels><?xml version="1.0" encoding="UTF-8" standalone="yes"?>
<Relationships xmlns="http://schemas.openxmlformats.org/package/2006/relationships"><Relationship Id="rId3" Type="http://schemas.openxmlformats.org/officeDocument/2006/relationships/image" Target="../media/image365.png"/><Relationship Id="rId2" Type="http://schemas.microsoft.com/office/2014/relationships/chartEx" Target="../charts/chartEx421.xml"/><Relationship Id="rId1" Type="http://schemas.openxmlformats.org/officeDocument/2006/relationships/slideLayout" Target="../slideLayouts/slideLayout7.xml"/><Relationship Id="rId5" Type="http://schemas.openxmlformats.org/officeDocument/2006/relationships/image" Target="../media/image366.png"/><Relationship Id="rId4" Type="http://schemas.microsoft.com/office/2014/relationships/chartEx" Target="../charts/chartEx422.xml"/></Relationships>
</file>

<file path=ppt/slides/_rels/slide212.xml.rels><?xml version="1.0" encoding="UTF-8" standalone="yes"?>
<Relationships xmlns="http://schemas.openxmlformats.org/package/2006/relationships"><Relationship Id="rId3" Type="http://schemas.openxmlformats.org/officeDocument/2006/relationships/image" Target="../media/image367.png"/><Relationship Id="rId2" Type="http://schemas.microsoft.com/office/2014/relationships/chartEx" Target="../charts/chartEx423.xml"/><Relationship Id="rId1" Type="http://schemas.openxmlformats.org/officeDocument/2006/relationships/slideLayout" Target="../slideLayouts/slideLayout7.xml"/><Relationship Id="rId5" Type="http://schemas.openxmlformats.org/officeDocument/2006/relationships/image" Target="../media/image368.png"/><Relationship Id="rId4" Type="http://schemas.microsoft.com/office/2014/relationships/chartEx" Target="../charts/chartEx424.xml"/></Relationships>
</file>

<file path=ppt/slides/_rels/slide213.xml.rels><?xml version="1.0" encoding="UTF-8" standalone="yes"?>
<Relationships xmlns="http://schemas.openxmlformats.org/package/2006/relationships"><Relationship Id="rId3" Type="http://schemas.openxmlformats.org/officeDocument/2006/relationships/image" Target="../media/image369.png"/><Relationship Id="rId2" Type="http://schemas.microsoft.com/office/2014/relationships/chartEx" Target="../charts/chartEx425.xml"/><Relationship Id="rId1" Type="http://schemas.openxmlformats.org/officeDocument/2006/relationships/slideLayout" Target="../slideLayouts/slideLayout7.xml"/><Relationship Id="rId5" Type="http://schemas.openxmlformats.org/officeDocument/2006/relationships/image" Target="../media/image368.png"/><Relationship Id="rId4" Type="http://schemas.microsoft.com/office/2014/relationships/chartEx" Target="../charts/chartEx426.xml"/></Relationships>
</file>

<file path=ppt/slides/_rels/slide214.xml.rels><?xml version="1.0" encoding="UTF-8" standalone="yes"?>
<Relationships xmlns="http://schemas.openxmlformats.org/package/2006/relationships"><Relationship Id="rId3" Type="http://schemas.openxmlformats.org/officeDocument/2006/relationships/image" Target="../media/image370.png"/><Relationship Id="rId2" Type="http://schemas.microsoft.com/office/2014/relationships/chartEx" Target="../charts/chartEx427.xml"/><Relationship Id="rId1" Type="http://schemas.openxmlformats.org/officeDocument/2006/relationships/slideLayout" Target="../slideLayouts/slideLayout7.xml"/><Relationship Id="rId5" Type="http://schemas.openxmlformats.org/officeDocument/2006/relationships/image" Target="../media/image368.png"/><Relationship Id="rId4" Type="http://schemas.microsoft.com/office/2014/relationships/chartEx" Target="../charts/chartEx428.xml"/></Relationships>
</file>

<file path=ppt/slides/_rels/slide215.xml.rels><?xml version="1.0" encoding="UTF-8" standalone="yes"?>
<Relationships xmlns="http://schemas.openxmlformats.org/package/2006/relationships"><Relationship Id="rId3" Type="http://schemas.openxmlformats.org/officeDocument/2006/relationships/image" Target="../media/image371.png"/><Relationship Id="rId2" Type="http://schemas.microsoft.com/office/2014/relationships/chartEx" Target="../charts/chartEx429.xml"/><Relationship Id="rId1" Type="http://schemas.openxmlformats.org/officeDocument/2006/relationships/slideLayout" Target="../slideLayouts/slideLayout7.xml"/><Relationship Id="rId5" Type="http://schemas.openxmlformats.org/officeDocument/2006/relationships/image" Target="../media/image372.png"/><Relationship Id="rId4" Type="http://schemas.microsoft.com/office/2014/relationships/chartEx" Target="../charts/chartEx430.xml"/></Relationships>
</file>

<file path=ppt/slides/_rels/slide216.xml.rels><?xml version="1.0" encoding="UTF-8" standalone="yes"?>
<Relationships xmlns="http://schemas.openxmlformats.org/package/2006/relationships"><Relationship Id="rId3" Type="http://schemas.openxmlformats.org/officeDocument/2006/relationships/image" Target="../media/image373.png"/><Relationship Id="rId2" Type="http://schemas.microsoft.com/office/2014/relationships/chartEx" Target="../charts/chartEx431.xml"/><Relationship Id="rId1" Type="http://schemas.openxmlformats.org/officeDocument/2006/relationships/slideLayout" Target="../slideLayouts/slideLayout7.xml"/><Relationship Id="rId5" Type="http://schemas.openxmlformats.org/officeDocument/2006/relationships/image" Target="../media/image372.png"/><Relationship Id="rId4" Type="http://schemas.microsoft.com/office/2014/relationships/chartEx" Target="../charts/chartEx432.xml"/></Relationships>
</file>

<file path=ppt/slides/_rels/slide217.xml.rels><?xml version="1.0" encoding="UTF-8" standalone="yes"?>
<Relationships xmlns="http://schemas.openxmlformats.org/package/2006/relationships"><Relationship Id="rId3" Type="http://schemas.openxmlformats.org/officeDocument/2006/relationships/image" Target="../media/image374.png"/><Relationship Id="rId2" Type="http://schemas.microsoft.com/office/2014/relationships/chartEx" Target="../charts/chartEx433.xml"/><Relationship Id="rId1" Type="http://schemas.openxmlformats.org/officeDocument/2006/relationships/slideLayout" Target="../slideLayouts/slideLayout7.xml"/><Relationship Id="rId5" Type="http://schemas.openxmlformats.org/officeDocument/2006/relationships/image" Target="../media/image372.png"/><Relationship Id="rId4" Type="http://schemas.microsoft.com/office/2014/relationships/chartEx" Target="../charts/chartEx434.xml"/></Relationships>
</file>

<file path=ppt/slides/_rels/slide218.xml.rels><?xml version="1.0" encoding="UTF-8" standalone="yes"?>
<Relationships xmlns="http://schemas.openxmlformats.org/package/2006/relationships"><Relationship Id="rId3" Type="http://schemas.openxmlformats.org/officeDocument/2006/relationships/image" Target="../media/image375.png"/><Relationship Id="rId2" Type="http://schemas.microsoft.com/office/2014/relationships/chartEx" Target="../charts/chartEx435.xml"/><Relationship Id="rId1" Type="http://schemas.openxmlformats.org/officeDocument/2006/relationships/slideLayout" Target="../slideLayouts/slideLayout7.xml"/><Relationship Id="rId5" Type="http://schemas.openxmlformats.org/officeDocument/2006/relationships/image" Target="../media/image372.png"/><Relationship Id="rId4" Type="http://schemas.microsoft.com/office/2014/relationships/chartEx" Target="../charts/chartEx436.xml"/></Relationships>
</file>

<file path=ppt/slides/_rels/slide219.xml.rels><?xml version="1.0" encoding="UTF-8" standalone="yes"?>
<Relationships xmlns="http://schemas.openxmlformats.org/package/2006/relationships"><Relationship Id="rId3" Type="http://schemas.openxmlformats.org/officeDocument/2006/relationships/image" Target="../media/image376.png"/><Relationship Id="rId2" Type="http://schemas.microsoft.com/office/2014/relationships/chartEx" Target="../charts/chartEx437.xml"/><Relationship Id="rId1" Type="http://schemas.openxmlformats.org/officeDocument/2006/relationships/slideLayout" Target="../slideLayouts/slideLayout7.xml"/><Relationship Id="rId5" Type="http://schemas.openxmlformats.org/officeDocument/2006/relationships/image" Target="../media/image377.png"/><Relationship Id="rId4" Type="http://schemas.microsoft.com/office/2014/relationships/chartEx" Target="../charts/chartEx438.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microsoft.com/office/2014/relationships/chartEx" Target="../charts/chartEx43.xml"/><Relationship Id="rId1" Type="http://schemas.openxmlformats.org/officeDocument/2006/relationships/slideLayout" Target="../slideLayouts/slideLayout7.xml"/><Relationship Id="rId5" Type="http://schemas.openxmlformats.org/officeDocument/2006/relationships/image" Target="../media/image69.png"/><Relationship Id="rId4" Type="http://schemas.microsoft.com/office/2014/relationships/chartEx" Target="../charts/chartEx44.xml"/></Relationships>
</file>

<file path=ppt/slides/_rels/slide220.xml.rels><?xml version="1.0" encoding="UTF-8" standalone="yes"?>
<Relationships xmlns="http://schemas.openxmlformats.org/package/2006/relationships"><Relationship Id="rId3" Type="http://schemas.openxmlformats.org/officeDocument/2006/relationships/image" Target="../media/image378.png"/><Relationship Id="rId2" Type="http://schemas.microsoft.com/office/2014/relationships/chartEx" Target="../charts/chartEx439.xml"/><Relationship Id="rId1" Type="http://schemas.openxmlformats.org/officeDocument/2006/relationships/slideLayout" Target="../slideLayouts/slideLayout7.xml"/><Relationship Id="rId5" Type="http://schemas.openxmlformats.org/officeDocument/2006/relationships/image" Target="../media/image379.png"/><Relationship Id="rId4" Type="http://schemas.microsoft.com/office/2014/relationships/chartEx" Target="../charts/chartEx440.xml"/></Relationships>
</file>

<file path=ppt/slides/_rels/slide221.xml.rels><?xml version="1.0" encoding="UTF-8" standalone="yes"?>
<Relationships xmlns="http://schemas.openxmlformats.org/package/2006/relationships"><Relationship Id="rId3" Type="http://schemas.openxmlformats.org/officeDocument/2006/relationships/image" Target="../media/image380.png"/><Relationship Id="rId2" Type="http://schemas.microsoft.com/office/2014/relationships/chartEx" Target="../charts/chartEx441.xml"/><Relationship Id="rId1" Type="http://schemas.openxmlformats.org/officeDocument/2006/relationships/slideLayout" Target="../slideLayouts/slideLayout7.xml"/><Relationship Id="rId5" Type="http://schemas.openxmlformats.org/officeDocument/2006/relationships/image" Target="../media/image379.png"/><Relationship Id="rId4" Type="http://schemas.microsoft.com/office/2014/relationships/chartEx" Target="../charts/chartEx442.xml"/></Relationships>
</file>

<file path=ppt/slides/_rels/slide222.xml.rels><?xml version="1.0" encoding="UTF-8" standalone="yes"?>
<Relationships xmlns="http://schemas.openxmlformats.org/package/2006/relationships"><Relationship Id="rId3" Type="http://schemas.openxmlformats.org/officeDocument/2006/relationships/image" Target="../media/image381.png"/><Relationship Id="rId2" Type="http://schemas.microsoft.com/office/2014/relationships/chartEx" Target="../charts/chartEx443.xml"/><Relationship Id="rId1" Type="http://schemas.openxmlformats.org/officeDocument/2006/relationships/slideLayout" Target="../slideLayouts/slideLayout7.xml"/><Relationship Id="rId5" Type="http://schemas.openxmlformats.org/officeDocument/2006/relationships/image" Target="../media/image379.png"/><Relationship Id="rId4" Type="http://schemas.microsoft.com/office/2014/relationships/chartEx" Target="../charts/chartEx444.xml"/></Relationships>
</file>

<file path=ppt/slides/_rels/slide223.xml.rels><?xml version="1.0" encoding="UTF-8" standalone="yes"?>
<Relationships xmlns="http://schemas.openxmlformats.org/package/2006/relationships"><Relationship Id="rId3" Type="http://schemas.openxmlformats.org/officeDocument/2006/relationships/image" Target="../media/image382.png"/><Relationship Id="rId2" Type="http://schemas.microsoft.com/office/2014/relationships/chartEx" Target="../charts/chartEx445.xml"/><Relationship Id="rId1" Type="http://schemas.openxmlformats.org/officeDocument/2006/relationships/slideLayout" Target="../slideLayouts/slideLayout7.xml"/><Relationship Id="rId5" Type="http://schemas.openxmlformats.org/officeDocument/2006/relationships/image" Target="../media/image383.png"/><Relationship Id="rId4" Type="http://schemas.microsoft.com/office/2014/relationships/chartEx" Target="../charts/chartEx446.xml"/></Relationships>
</file>

<file path=ppt/slides/_rels/slide224.xml.rels><?xml version="1.0" encoding="UTF-8" standalone="yes"?>
<Relationships xmlns="http://schemas.openxmlformats.org/package/2006/relationships"><Relationship Id="rId3" Type="http://schemas.openxmlformats.org/officeDocument/2006/relationships/image" Target="../media/image384.png"/><Relationship Id="rId2" Type="http://schemas.microsoft.com/office/2014/relationships/chartEx" Target="../charts/chartEx447.xml"/><Relationship Id="rId1" Type="http://schemas.openxmlformats.org/officeDocument/2006/relationships/slideLayout" Target="../slideLayouts/slideLayout7.xml"/><Relationship Id="rId5" Type="http://schemas.openxmlformats.org/officeDocument/2006/relationships/image" Target="../media/image383.png"/><Relationship Id="rId4" Type="http://schemas.microsoft.com/office/2014/relationships/chartEx" Target="../charts/chartEx448.xml"/></Relationships>
</file>

<file path=ppt/slides/_rels/slide225.xml.rels><?xml version="1.0" encoding="UTF-8" standalone="yes"?>
<Relationships xmlns="http://schemas.openxmlformats.org/package/2006/relationships"><Relationship Id="rId3" Type="http://schemas.openxmlformats.org/officeDocument/2006/relationships/image" Target="../media/image385.png"/><Relationship Id="rId2" Type="http://schemas.microsoft.com/office/2014/relationships/chartEx" Target="../charts/chartEx449.xml"/><Relationship Id="rId1" Type="http://schemas.openxmlformats.org/officeDocument/2006/relationships/slideLayout" Target="../slideLayouts/slideLayout7.xml"/><Relationship Id="rId5" Type="http://schemas.openxmlformats.org/officeDocument/2006/relationships/image" Target="../media/image383.png"/><Relationship Id="rId4" Type="http://schemas.microsoft.com/office/2014/relationships/chartEx" Target="../charts/chartEx450.xml"/></Relationships>
</file>

<file path=ppt/slides/_rels/slide226.xml.rels><?xml version="1.0" encoding="UTF-8" standalone="yes"?>
<Relationships xmlns="http://schemas.openxmlformats.org/package/2006/relationships"><Relationship Id="rId3" Type="http://schemas.openxmlformats.org/officeDocument/2006/relationships/image" Target="../media/image386.png"/><Relationship Id="rId2" Type="http://schemas.microsoft.com/office/2014/relationships/chartEx" Target="../charts/chartEx451.xml"/><Relationship Id="rId1" Type="http://schemas.openxmlformats.org/officeDocument/2006/relationships/slideLayout" Target="../slideLayouts/slideLayout7.xml"/><Relationship Id="rId5" Type="http://schemas.openxmlformats.org/officeDocument/2006/relationships/image" Target="../media/image383.png"/><Relationship Id="rId4" Type="http://schemas.microsoft.com/office/2014/relationships/chartEx" Target="../charts/chartEx452.xml"/></Relationships>
</file>

<file path=ppt/slides/_rels/slide227.xml.rels><?xml version="1.0" encoding="UTF-8" standalone="yes"?>
<Relationships xmlns="http://schemas.openxmlformats.org/package/2006/relationships"><Relationship Id="rId3" Type="http://schemas.openxmlformats.org/officeDocument/2006/relationships/image" Target="../media/image387.png"/><Relationship Id="rId2" Type="http://schemas.microsoft.com/office/2014/relationships/chartEx" Target="../charts/chartEx453.xml"/><Relationship Id="rId1" Type="http://schemas.openxmlformats.org/officeDocument/2006/relationships/slideLayout" Target="../slideLayouts/slideLayout7.xml"/><Relationship Id="rId5" Type="http://schemas.openxmlformats.org/officeDocument/2006/relationships/image" Target="../media/image388.png"/><Relationship Id="rId4" Type="http://schemas.microsoft.com/office/2014/relationships/chartEx" Target="../charts/chartEx454.xml"/></Relationships>
</file>

<file path=ppt/slides/_rels/slide228.xml.rels><?xml version="1.0" encoding="UTF-8" standalone="yes"?>
<Relationships xmlns="http://schemas.openxmlformats.org/package/2006/relationships"><Relationship Id="rId3" Type="http://schemas.openxmlformats.org/officeDocument/2006/relationships/image" Target="../media/image389.png"/><Relationship Id="rId2" Type="http://schemas.microsoft.com/office/2014/relationships/chartEx" Target="../charts/chartEx455.xml"/><Relationship Id="rId1" Type="http://schemas.openxmlformats.org/officeDocument/2006/relationships/slideLayout" Target="../slideLayouts/slideLayout7.xml"/><Relationship Id="rId5" Type="http://schemas.openxmlformats.org/officeDocument/2006/relationships/image" Target="../media/image388.png"/><Relationship Id="rId4" Type="http://schemas.microsoft.com/office/2014/relationships/chartEx" Target="../charts/chartEx456.xml"/></Relationships>
</file>

<file path=ppt/slides/_rels/slide229.xml.rels><?xml version="1.0" encoding="UTF-8" standalone="yes"?>
<Relationships xmlns="http://schemas.openxmlformats.org/package/2006/relationships"><Relationship Id="rId3" Type="http://schemas.openxmlformats.org/officeDocument/2006/relationships/image" Target="../media/image390.png"/><Relationship Id="rId2" Type="http://schemas.microsoft.com/office/2014/relationships/chartEx" Target="../charts/chartEx457.xml"/><Relationship Id="rId1" Type="http://schemas.openxmlformats.org/officeDocument/2006/relationships/slideLayout" Target="../slideLayouts/slideLayout7.xml"/><Relationship Id="rId5" Type="http://schemas.openxmlformats.org/officeDocument/2006/relationships/image" Target="../media/image388.png"/><Relationship Id="rId4" Type="http://schemas.microsoft.com/office/2014/relationships/chartEx" Target="../charts/chartEx458.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microsoft.com/office/2014/relationships/chartEx" Target="../charts/chartEx45.xml"/><Relationship Id="rId1" Type="http://schemas.openxmlformats.org/officeDocument/2006/relationships/slideLayout" Target="../slideLayouts/slideLayout7.xml"/><Relationship Id="rId5" Type="http://schemas.openxmlformats.org/officeDocument/2006/relationships/image" Target="../media/image71.png"/><Relationship Id="rId4" Type="http://schemas.microsoft.com/office/2014/relationships/chartEx" Target="../charts/chartEx46.xml"/></Relationships>
</file>

<file path=ppt/slides/_rels/slide230.xml.rels><?xml version="1.0" encoding="UTF-8" standalone="yes"?>
<Relationships xmlns="http://schemas.openxmlformats.org/package/2006/relationships"><Relationship Id="rId3" Type="http://schemas.openxmlformats.org/officeDocument/2006/relationships/image" Target="../media/image391.png"/><Relationship Id="rId2" Type="http://schemas.microsoft.com/office/2014/relationships/chartEx" Target="../charts/chartEx459.xml"/><Relationship Id="rId1" Type="http://schemas.openxmlformats.org/officeDocument/2006/relationships/slideLayout" Target="../slideLayouts/slideLayout7.xml"/><Relationship Id="rId5" Type="http://schemas.openxmlformats.org/officeDocument/2006/relationships/image" Target="../media/image392.png"/><Relationship Id="rId4" Type="http://schemas.microsoft.com/office/2014/relationships/chartEx" Target="../charts/chartEx460.xml"/></Relationships>
</file>

<file path=ppt/slides/_rels/slide231.xml.rels><?xml version="1.0" encoding="UTF-8" standalone="yes"?>
<Relationships xmlns="http://schemas.openxmlformats.org/package/2006/relationships"><Relationship Id="rId3" Type="http://schemas.openxmlformats.org/officeDocument/2006/relationships/image" Target="../media/image393.png"/><Relationship Id="rId2" Type="http://schemas.microsoft.com/office/2014/relationships/chartEx" Target="../charts/chartEx461.xml"/><Relationship Id="rId1" Type="http://schemas.openxmlformats.org/officeDocument/2006/relationships/slideLayout" Target="../slideLayouts/slideLayout7.xml"/><Relationship Id="rId5" Type="http://schemas.openxmlformats.org/officeDocument/2006/relationships/image" Target="../media/image392.png"/><Relationship Id="rId4" Type="http://schemas.microsoft.com/office/2014/relationships/chartEx" Target="../charts/chartEx462.xml"/></Relationships>
</file>

<file path=ppt/slides/_rels/slide232.xml.rels><?xml version="1.0" encoding="UTF-8" standalone="yes"?>
<Relationships xmlns="http://schemas.openxmlformats.org/package/2006/relationships"><Relationship Id="rId3" Type="http://schemas.openxmlformats.org/officeDocument/2006/relationships/image" Target="../media/image394.png"/><Relationship Id="rId2" Type="http://schemas.microsoft.com/office/2014/relationships/chartEx" Target="../charts/chartEx463.xml"/><Relationship Id="rId1" Type="http://schemas.openxmlformats.org/officeDocument/2006/relationships/slideLayout" Target="../slideLayouts/slideLayout7.xml"/><Relationship Id="rId5" Type="http://schemas.openxmlformats.org/officeDocument/2006/relationships/image" Target="../media/image392.png"/><Relationship Id="rId4" Type="http://schemas.microsoft.com/office/2014/relationships/chartEx" Target="../charts/chartEx464.xml"/></Relationships>
</file>

<file path=ppt/slides/_rels/slide233.xml.rels><?xml version="1.0" encoding="UTF-8" standalone="yes"?>
<Relationships xmlns="http://schemas.openxmlformats.org/package/2006/relationships"><Relationship Id="rId3" Type="http://schemas.openxmlformats.org/officeDocument/2006/relationships/image" Target="../media/image395.png"/><Relationship Id="rId2" Type="http://schemas.microsoft.com/office/2014/relationships/chartEx" Target="../charts/chartEx465.xml"/><Relationship Id="rId1" Type="http://schemas.openxmlformats.org/officeDocument/2006/relationships/slideLayout" Target="../slideLayouts/slideLayout7.xml"/><Relationship Id="rId5" Type="http://schemas.openxmlformats.org/officeDocument/2006/relationships/image" Target="../media/image392.png"/><Relationship Id="rId4" Type="http://schemas.microsoft.com/office/2014/relationships/chartEx" Target="../charts/chartEx466.xml"/></Relationships>
</file>

<file path=ppt/slides/_rels/slide234.xml.rels><?xml version="1.0" encoding="UTF-8" standalone="yes"?>
<Relationships xmlns="http://schemas.openxmlformats.org/package/2006/relationships"><Relationship Id="rId3" Type="http://schemas.openxmlformats.org/officeDocument/2006/relationships/image" Target="../media/image363.png"/><Relationship Id="rId2" Type="http://schemas.microsoft.com/office/2014/relationships/chartEx" Target="../charts/chartEx467.xml"/><Relationship Id="rId1" Type="http://schemas.openxmlformats.org/officeDocument/2006/relationships/slideLayout" Target="../slideLayouts/slideLayout7.xml"/><Relationship Id="rId5" Type="http://schemas.openxmlformats.org/officeDocument/2006/relationships/image" Target="../media/image364.png"/><Relationship Id="rId4" Type="http://schemas.microsoft.com/office/2014/relationships/chartEx" Target="../charts/chartEx468.xml"/></Relationships>
</file>

<file path=ppt/slides/_rels/slide235.xml.rels><?xml version="1.0" encoding="UTF-8" standalone="yes"?>
<Relationships xmlns="http://schemas.openxmlformats.org/package/2006/relationships"><Relationship Id="rId3" Type="http://schemas.openxmlformats.org/officeDocument/2006/relationships/image" Target="../media/image365.png"/><Relationship Id="rId2" Type="http://schemas.microsoft.com/office/2014/relationships/chartEx" Target="../charts/chartEx469.xml"/><Relationship Id="rId1" Type="http://schemas.openxmlformats.org/officeDocument/2006/relationships/slideLayout" Target="../slideLayouts/slideLayout7.xml"/><Relationship Id="rId5" Type="http://schemas.openxmlformats.org/officeDocument/2006/relationships/image" Target="../media/image366.png"/><Relationship Id="rId4" Type="http://schemas.microsoft.com/office/2014/relationships/chartEx" Target="../charts/chartEx470.xml"/></Relationships>
</file>

<file path=ppt/slides/_rels/slide236.xml.rels><?xml version="1.0" encoding="UTF-8" standalone="yes"?>
<Relationships xmlns="http://schemas.openxmlformats.org/package/2006/relationships"><Relationship Id="rId3" Type="http://schemas.openxmlformats.org/officeDocument/2006/relationships/image" Target="../media/image367.png"/><Relationship Id="rId2" Type="http://schemas.microsoft.com/office/2014/relationships/chartEx" Target="../charts/chartEx471.xml"/><Relationship Id="rId1" Type="http://schemas.openxmlformats.org/officeDocument/2006/relationships/slideLayout" Target="../slideLayouts/slideLayout7.xml"/><Relationship Id="rId5" Type="http://schemas.openxmlformats.org/officeDocument/2006/relationships/image" Target="../media/image368.png"/><Relationship Id="rId4" Type="http://schemas.microsoft.com/office/2014/relationships/chartEx" Target="../charts/chartEx472.xml"/></Relationships>
</file>

<file path=ppt/slides/_rels/slide237.xml.rels><?xml version="1.0" encoding="UTF-8" standalone="yes"?>
<Relationships xmlns="http://schemas.openxmlformats.org/package/2006/relationships"><Relationship Id="rId3" Type="http://schemas.openxmlformats.org/officeDocument/2006/relationships/image" Target="../media/image369.png"/><Relationship Id="rId2" Type="http://schemas.microsoft.com/office/2014/relationships/chartEx" Target="../charts/chartEx473.xml"/><Relationship Id="rId1" Type="http://schemas.openxmlformats.org/officeDocument/2006/relationships/slideLayout" Target="../slideLayouts/slideLayout7.xml"/><Relationship Id="rId5" Type="http://schemas.openxmlformats.org/officeDocument/2006/relationships/image" Target="../media/image368.png"/><Relationship Id="rId4" Type="http://schemas.microsoft.com/office/2014/relationships/chartEx" Target="../charts/chartEx474.xml"/></Relationships>
</file>

<file path=ppt/slides/_rels/slide238.xml.rels><?xml version="1.0" encoding="UTF-8" standalone="yes"?>
<Relationships xmlns="http://schemas.openxmlformats.org/package/2006/relationships"><Relationship Id="rId3" Type="http://schemas.openxmlformats.org/officeDocument/2006/relationships/image" Target="../media/image370.png"/><Relationship Id="rId2" Type="http://schemas.microsoft.com/office/2014/relationships/chartEx" Target="../charts/chartEx475.xml"/><Relationship Id="rId1" Type="http://schemas.openxmlformats.org/officeDocument/2006/relationships/slideLayout" Target="../slideLayouts/slideLayout7.xml"/><Relationship Id="rId5" Type="http://schemas.openxmlformats.org/officeDocument/2006/relationships/image" Target="../media/image368.png"/><Relationship Id="rId4" Type="http://schemas.microsoft.com/office/2014/relationships/chartEx" Target="../charts/chartEx476.xml"/></Relationships>
</file>

<file path=ppt/slides/_rels/slide239.xml.rels><?xml version="1.0" encoding="UTF-8" standalone="yes"?>
<Relationships xmlns="http://schemas.openxmlformats.org/package/2006/relationships"><Relationship Id="rId3" Type="http://schemas.openxmlformats.org/officeDocument/2006/relationships/image" Target="../media/image371.png"/><Relationship Id="rId2" Type="http://schemas.microsoft.com/office/2014/relationships/chartEx" Target="../charts/chartEx477.xml"/><Relationship Id="rId1" Type="http://schemas.openxmlformats.org/officeDocument/2006/relationships/slideLayout" Target="../slideLayouts/slideLayout7.xml"/><Relationship Id="rId5" Type="http://schemas.openxmlformats.org/officeDocument/2006/relationships/image" Target="../media/image372.png"/><Relationship Id="rId4" Type="http://schemas.microsoft.com/office/2014/relationships/chartEx" Target="../charts/chartEx478.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microsoft.com/office/2014/relationships/chartEx" Target="../charts/chartEx47.xml"/><Relationship Id="rId1" Type="http://schemas.openxmlformats.org/officeDocument/2006/relationships/slideLayout" Target="../slideLayouts/slideLayout7.xml"/><Relationship Id="rId5" Type="http://schemas.openxmlformats.org/officeDocument/2006/relationships/image" Target="../media/image57.png"/><Relationship Id="rId4" Type="http://schemas.microsoft.com/office/2014/relationships/chartEx" Target="../charts/chartEx48.xml"/></Relationships>
</file>

<file path=ppt/slides/_rels/slide240.xml.rels><?xml version="1.0" encoding="UTF-8" standalone="yes"?>
<Relationships xmlns="http://schemas.openxmlformats.org/package/2006/relationships"><Relationship Id="rId3" Type="http://schemas.openxmlformats.org/officeDocument/2006/relationships/image" Target="../media/image373.png"/><Relationship Id="rId2" Type="http://schemas.microsoft.com/office/2014/relationships/chartEx" Target="../charts/chartEx479.xml"/><Relationship Id="rId1" Type="http://schemas.openxmlformats.org/officeDocument/2006/relationships/slideLayout" Target="../slideLayouts/slideLayout7.xml"/><Relationship Id="rId5" Type="http://schemas.openxmlformats.org/officeDocument/2006/relationships/image" Target="../media/image372.png"/><Relationship Id="rId4" Type="http://schemas.microsoft.com/office/2014/relationships/chartEx" Target="../charts/chartEx480.xml"/></Relationships>
</file>

<file path=ppt/slides/_rels/slide241.xml.rels><?xml version="1.0" encoding="UTF-8" standalone="yes"?>
<Relationships xmlns="http://schemas.openxmlformats.org/package/2006/relationships"><Relationship Id="rId3" Type="http://schemas.openxmlformats.org/officeDocument/2006/relationships/image" Target="../media/image374.png"/><Relationship Id="rId2" Type="http://schemas.microsoft.com/office/2014/relationships/chartEx" Target="../charts/chartEx481.xml"/><Relationship Id="rId1" Type="http://schemas.openxmlformats.org/officeDocument/2006/relationships/slideLayout" Target="../slideLayouts/slideLayout7.xml"/><Relationship Id="rId5" Type="http://schemas.openxmlformats.org/officeDocument/2006/relationships/image" Target="../media/image372.png"/><Relationship Id="rId4" Type="http://schemas.microsoft.com/office/2014/relationships/chartEx" Target="../charts/chartEx482.xml"/></Relationships>
</file>

<file path=ppt/slides/_rels/slide242.xml.rels><?xml version="1.0" encoding="UTF-8" standalone="yes"?>
<Relationships xmlns="http://schemas.openxmlformats.org/package/2006/relationships"><Relationship Id="rId3" Type="http://schemas.openxmlformats.org/officeDocument/2006/relationships/image" Target="../media/image375.png"/><Relationship Id="rId2" Type="http://schemas.microsoft.com/office/2014/relationships/chartEx" Target="../charts/chartEx483.xml"/><Relationship Id="rId1" Type="http://schemas.openxmlformats.org/officeDocument/2006/relationships/slideLayout" Target="../slideLayouts/slideLayout7.xml"/><Relationship Id="rId5" Type="http://schemas.openxmlformats.org/officeDocument/2006/relationships/image" Target="../media/image372.png"/><Relationship Id="rId4" Type="http://schemas.microsoft.com/office/2014/relationships/chartEx" Target="../charts/chartEx484.xml"/></Relationships>
</file>

<file path=ppt/slides/_rels/slide243.xml.rels><?xml version="1.0" encoding="UTF-8" standalone="yes"?>
<Relationships xmlns="http://schemas.openxmlformats.org/package/2006/relationships"><Relationship Id="rId3" Type="http://schemas.openxmlformats.org/officeDocument/2006/relationships/image" Target="../media/image396.png"/><Relationship Id="rId2" Type="http://schemas.microsoft.com/office/2014/relationships/chartEx" Target="../charts/chartEx485.xml"/><Relationship Id="rId1" Type="http://schemas.openxmlformats.org/officeDocument/2006/relationships/slideLayout" Target="../slideLayouts/slideLayout7.xml"/><Relationship Id="rId5" Type="http://schemas.openxmlformats.org/officeDocument/2006/relationships/image" Target="../media/image397.png"/><Relationship Id="rId4" Type="http://schemas.microsoft.com/office/2014/relationships/chartEx" Target="../charts/chartEx486.xml"/></Relationships>
</file>

<file path=ppt/slides/_rels/slide244.xml.rels><?xml version="1.0" encoding="UTF-8" standalone="yes"?>
<Relationships xmlns="http://schemas.openxmlformats.org/package/2006/relationships"><Relationship Id="rId3" Type="http://schemas.openxmlformats.org/officeDocument/2006/relationships/image" Target="../media/image398.png"/><Relationship Id="rId2" Type="http://schemas.microsoft.com/office/2014/relationships/chartEx" Target="../charts/chartEx487.xml"/><Relationship Id="rId1" Type="http://schemas.openxmlformats.org/officeDocument/2006/relationships/slideLayout" Target="../slideLayouts/slideLayout7.xml"/><Relationship Id="rId5" Type="http://schemas.openxmlformats.org/officeDocument/2006/relationships/image" Target="../media/image399.png"/><Relationship Id="rId4" Type="http://schemas.microsoft.com/office/2014/relationships/chartEx" Target="../charts/chartEx488.xml"/></Relationships>
</file>

<file path=ppt/slides/_rels/slide245.xml.rels><?xml version="1.0" encoding="UTF-8" standalone="yes"?>
<Relationships xmlns="http://schemas.openxmlformats.org/package/2006/relationships"><Relationship Id="rId3" Type="http://schemas.openxmlformats.org/officeDocument/2006/relationships/image" Target="../media/image400.png"/><Relationship Id="rId2" Type="http://schemas.microsoft.com/office/2014/relationships/chartEx" Target="../charts/chartEx489.xml"/><Relationship Id="rId1" Type="http://schemas.openxmlformats.org/officeDocument/2006/relationships/slideLayout" Target="../slideLayouts/slideLayout7.xml"/><Relationship Id="rId5" Type="http://schemas.openxmlformats.org/officeDocument/2006/relationships/image" Target="../media/image399.png"/><Relationship Id="rId4" Type="http://schemas.microsoft.com/office/2014/relationships/chartEx" Target="../charts/chartEx490.xml"/></Relationships>
</file>

<file path=ppt/slides/_rels/slide246.xml.rels><?xml version="1.0" encoding="UTF-8" standalone="yes"?>
<Relationships xmlns="http://schemas.openxmlformats.org/package/2006/relationships"><Relationship Id="rId3" Type="http://schemas.openxmlformats.org/officeDocument/2006/relationships/image" Target="../media/image401.png"/><Relationship Id="rId2" Type="http://schemas.microsoft.com/office/2014/relationships/chartEx" Target="../charts/chartEx491.xml"/><Relationship Id="rId1" Type="http://schemas.openxmlformats.org/officeDocument/2006/relationships/slideLayout" Target="../slideLayouts/slideLayout7.xml"/><Relationship Id="rId5" Type="http://schemas.openxmlformats.org/officeDocument/2006/relationships/image" Target="../media/image399.png"/><Relationship Id="rId4" Type="http://schemas.microsoft.com/office/2014/relationships/chartEx" Target="../charts/chartEx492.xml"/></Relationships>
</file>

<file path=ppt/slides/_rels/slide247.xml.rels><?xml version="1.0" encoding="UTF-8" standalone="yes"?>
<Relationships xmlns="http://schemas.openxmlformats.org/package/2006/relationships"><Relationship Id="rId3" Type="http://schemas.openxmlformats.org/officeDocument/2006/relationships/image" Target="../media/image402.png"/><Relationship Id="rId2" Type="http://schemas.microsoft.com/office/2014/relationships/chartEx" Target="../charts/chartEx493.xml"/><Relationship Id="rId1" Type="http://schemas.openxmlformats.org/officeDocument/2006/relationships/slideLayout" Target="../slideLayouts/slideLayout7.xml"/><Relationship Id="rId5" Type="http://schemas.openxmlformats.org/officeDocument/2006/relationships/image" Target="../media/image403.png"/><Relationship Id="rId4" Type="http://schemas.microsoft.com/office/2014/relationships/chartEx" Target="../charts/chartEx494.xml"/></Relationships>
</file>

<file path=ppt/slides/_rels/slide248.xml.rels><?xml version="1.0" encoding="UTF-8" standalone="yes"?>
<Relationships xmlns="http://schemas.openxmlformats.org/package/2006/relationships"><Relationship Id="rId3" Type="http://schemas.openxmlformats.org/officeDocument/2006/relationships/image" Target="../media/image404.png"/><Relationship Id="rId2" Type="http://schemas.microsoft.com/office/2014/relationships/chartEx" Target="../charts/chartEx495.xml"/><Relationship Id="rId1" Type="http://schemas.openxmlformats.org/officeDocument/2006/relationships/slideLayout" Target="../slideLayouts/slideLayout7.xml"/><Relationship Id="rId5" Type="http://schemas.openxmlformats.org/officeDocument/2006/relationships/image" Target="../media/image403.png"/><Relationship Id="rId4" Type="http://schemas.microsoft.com/office/2014/relationships/chartEx" Target="../charts/chartEx496.xml"/></Relationships>
</file>

<file path=ppt/slides/_rels/slide249.xml.rels><?xml version="1.0" encoding="UTF-8" standalone="yes"?>
<Relationships xmlns="http://schemas.openxmlformats.org/package/2006/relationships"><Relationship Id="rId3" Type="http://schemas.openxmlformats.org/officeDocument/2006/relationships/image" Target="../media/image405.png"/><Relationship Id="rId2" Type="http://schemas.microsoft.com/office/2014/relationships/chartEx" Target="../charts/chartEx497.xml"/><Relationship Id="rId1" Type="http://schemas.openxmlformats.org/officeDocument/2006/relationships/slideLayout" Target="../slideLayouts/slideLayout7.xml"/><Relationship Id="rId5" Type="http://schemas.openxmlformats.org/officeDocument/2006/relationships/image" Target="../media/image403.png"/><Relationship Id="rId4" Type="http://schemas.microsoft.com/office/2014/relationships/chartEx" Target="../charts/chartEx498.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microsoft.com/office/2014/relationships/chartEx" Target="../charts/chartEx49.xml"/><Relationship Id="rId1" Type="http://schemas.openxmlformats.org/officeDocument/2006/relationships/slideLayout" Target="../slideLayouts/slideLayout7.xml"/><Relationship Id="rId5" Type="http://schemas.openxmlformats.org/officeDocument/2006/relationships/image" Target="../media/image59.png"/><Relationship Id="rId4" Type="http://schemas.microsoft.com/office/2014/relationships/chartEx" Target="../charts/chartEx50.xml"/></Relationships>
</file>

<file path=ppt/slides/_rels/slide250.xml.rels><?xml version="1.0" encoding="UTF-8" standalone="yes"?>
<Relationships xmlns="http://schemas.openxmlformats.org/package/2006/relationships"><Relationship Id="rId3" Type="http://schemas.openxmlformats.org/officeDocument/2006/relationships/image" Target="../media/image406.png"/><Relationship Id="rId2" Type="http://schemas.microsoft.com/office/2014/relationships/chartEx" Target="../charts/chartEx499.xml"/><Relationship Id="rId1" Type="http://schemas.openxmlformats.org/officeDocument/2006/relationships/slideLayout" Target="../slideLayouts/slideLayout7.xml"/><Relationship Id="rId5" Type="http://schemas.openxmlformats.org/officeDocument/2006/relationships/image" Target="../media/image403.png"/><Relationship Id="rId4" Type="http://schemas.microsoft.com/office/2014/relationships/chartEx" Target="../charts/chartEx500.xml"/></Relationships>
</file>

<file path=ppt/slides/_rels/slide251.xml.rels><?xml version="1.0" encoding="UTF-8" standalone="yes"?>
<Relationships xmlns="http://schemas.openxmlformats.org/package/2006/relationships"><Relationship Id="rId3" Type="http://schemas.openxmlformats.org/officeDocument/2006/relationships/image" Target="../media/image407.png"/><Relationship Id="rId2" Type="http://schemas.microsoft.com/office/2014/relationships/chartEx" Target="../charts/chartEx501.xml"/><Relationship Id="rId1" Type="http://schemas.openxmlformats.org/officeDocument/2006/relationships/slideLayout" Target="../slideLayouts/slideLayout7.xml"/><Relationship Id="rId5" Type="http://schemas.openxmlformats.org/officeDocument/2006/relationships/image" Target="../media/image408.png"/><Relationship Id="rId4" Type="http://schemas.microsoft.com/office/2014/relationships/chartEx" Target="../charts/chartEx502.xml"/></Relationships>
</file>

<file path=ppt/slides/_rels/slide252.xml.rels><?xml version="1.0" encoding="UTF-8" standalone="yes"?>
<Relationships xmlns="http://schemas.openxmlformats.org/package/2006/relationships"><Relationship Id="rId3" Type="http://schemas.openxmlformats.org/officeDocument/2006/relationships/image" Target="../media/image409.png"/><Relationship Id="rId2" Type="http://schemas.microsoft.com/office/2014/relationships/chartEx" Target="../charts/chartEx503.xml"/><Relationship Id="rId1" Type="http://schemas.openxmlformats.org/officeDocument/2006/relationships/slideLayout" Target="../slideLayouts/slideLayout7.xml"/><Relationship Id="rId5" Type="http://schemas.openxmlformats.org/officeDocument/2006/relationships/image" Target="../media/image410.png"/><Relationship Id="rId4" Type="http://schemas.microsoft.com/office/2014/relationships/chartEx" Target="../charts/chartEx504.xml"/></Relationships>
</file>

<file path=ppt/slides/_rels/slide253.xml.rels><?xml version="1.0" encoding="UTF-8" standalone="yes"?>
<Relationships xmlns="http://schemas.openxmlformats.org/package/2006/relationships"><Relationship Id="rId3" Type="http://schemas.openxmlformats.org/officeDocument/2006/relationships/image" Target="../media/image411.png"/><Relationship Id="rId2" Type="http://schemas.microsoft.com/office/2014/relationships/chartEx" Target="../charts/chartEx505.xml"/><Relationship Id="rId1" Type="http://schemas.openxmlformats.org/officeDocument/2006/relationships/slideLayout" Target="../slideLayouts/slideLayout7.xml"/><Relationship Id="rId5" Type="http://schemas.openxmlformats.org/officeDocument/2006/relationships/image" Target="../media/image410.png"/><Relationship Id="rId4" Type="http://schemas.microsoft.com/office/2014/relationships/chartEx" Target="../charts/chartEx506.xml"/></Relationships>
</file>

<file path=ppt/slides/_rels/slide254.xml.rels><?xml version="1.0" encoding="UTF-8" standalone="yes"?>
<Relationships xmlns="http://schemas.openxmlformats.org/package/2006/relationships"><Relationship Id="rId3" Type="http://schemas.openxmlformats.org/officeDocument/2006/relationships/image" Target="../media/image412.png"/><Relationship Id="rId2" Type="http://schemas.microsoft.com/office/2014/relationships/chartEx" Target="../charts/chartEx507.xml"/><Relationship Id="rId1" Type="http://schemas.openxmlformats.org/officeDocument/2006/relationships/slideLayout" Target="../slideLayouts/slideLayout7.xml"/><Relationship Id="rId5" Type="http://schemas.openxmlformats.org/officeDocument/2006/relationships/image" Target="../media/image410.png"/><Relationship Id="rId4" Type="http://schemas.microsoft.com/office/2014/relationships/chartEx" Target="../charts/chartEx508.xml"/></Relationships>
</file>

<file path=ppt/slides/_rels/slide255.xml.rels><?xml version="1.0" encoding="UTF-8" standalone="yes"?>
<Relationships xmlns="http://schemas.openxmlformats.org/package/2006/relationships"><Relationship Id="rId3" Type="http://schemas.openxmlformats.org/officeDocument/2006/relationships/image" Target="../media/image413.png"/><Relationship Id="rId2" Type="http://schemas.microsoft.com/office/2014/relationships/chartEx" Target="../charts/chartEx509.xml"/><Relationship Id="rId1" Type="http://schemas.openxmlformats.org/officeDocument/2006/relationships/slideLayout" Target="../slideLayouts/slideLayout7.xml"/><Relationship Id="rId5" Type="http://schemas.openxmlformats.org/officeDocument/2006/relationships/image" Target="../media/image414.png"/><Relationship Id="rId4" Type="http://schemas.microsoft.com/office/2014/relationships/chartEx" Target="../charts/chartEx510.xml"/></Relationships>
</file>

<file path=ppt/slides/_rels/slide256.xml.rels><?xml version="1.0" encoding="UTF-8" standalone="yes"?>
<Relationships xmlns="http://schemas.openxmlformats.org/package/2006/relationships"><Relationship Id="rId3" Type="http://schemas.openxmlformats.org/officeDocument/2006/relationships/image" Target="../media/image415.png"/><Relationship Id="rId2" Type="http://schemas.microsoft.com/office/2014/relationships/chartEx" Target="../charts/chartEx511.xml"/><Relationship Id="rId1" Type="http://schemas.openxmlformats.org/officeDocument/2006/relationships/slideLayout" Target="../slideLayouts/slideLayout7.xml"/><Relationship Id="rId5" Type="http://schemas.openxmlformats.org/officeDocument/2006/relationships/image" Target="../media/image414.png"/><Relationship Id="rId4" Type="http://schemas.microsoft.com/office/2014/relationships/chartEx" Target="../charts/chartEx512.xml"/></Relationships>
</file>

<file path=ppt/slides/_rels/slide257.xml.rels><?xml version="1.0" encoding="UTF-8" standalone="yes"?>
<Relationships xmlns="http://schemas.openxmlformats.org/package/2006/relationships"><Relationship Id="rId3" Type="http://schemas.openxmlformats.org/officeDocument/2006/relationships/image" Target="../media/image416.png"/><Relationship Id="rId2" Type="http://schemas.microsoft.com/office/2014/relationships/chartEx" Target="../charts/chartEx513.xml"/><Relationship Id="rId1" Type="http://schemas.openxmlformats.org/officeDocument/2006/relationships/slideLayout" Target="../slideLayouts/slideLayout7.xml"/><Relationship Id="rId5" Type="http://schemas.openxmlformats.org/officeDocument/2006/relationships/image" Target="../media/image414.png"/><Relationship Id="rId4" Type="http://schemas.microsoft.com/office/2014/relationships/chartEx" Target="../charts/chartEx514.xml"/></Relationships>
</file>

<file path=ppt/slides/_rels/slide258.xml.rels><?xml version="1.0" encoding="UTF-8" standalone="yes"?>
<Relationships xmlns="http://schemas.openxmlformats.org/package/2006/relationships"><Relationship Id="rId3" Type="http://schemas.openxmlformats.org/officeDocument/2006/relationships/image" Target="../media/image417.png"/><Relationship Id="rId2" Type="http://schemas.microsoft.com/office/2014/relationships/chartEx" Target="../charts/chartEx515.xml"/><Relationship Id="rId1" Type="http://schemas.openxmlformats.org/officeDocument/2006/relationships/slideLayout" Target="../slideLayouts/slideLayout7.xml"/><Relationship Id="rId5" Type="http://schemas.openxmlformats.org/officeDocument/2006/relationships/image" Target="../media/image414.png"/><Relationship Id="rId4" Type="http://schemas.microsoft.com/office/2014/relationships/chartEx" Target="../charts/chartEx516.xml"/></Relationships>
</file>

<file path=ppt/slides/_rels/slide259.xml.rels><?xml version="1.0" encoding="UTF-8" standalone="yes"?>
<Relationships xmlns="http://schemas.openxmlformats.org/package/2006/relationships"><Relationship Id="rId3" Type="http://schemas.openxmlformats.org/officeDocument/2006/relationships/image" Target="../media/image418.png"/><Relationship Id="rId2" Type="http://schemas.microsoft.com/office/2014/relationships/chartEx" Target="../charts/chartEx517.xml"/><Relationship Id="rId1" Type="http://schemas.openxmlformats.org/officeDocument/2006/relationships/slideLayout" Target="../slideLayouts/slideLayout7.xml"/><Relationship Id="rId5" Type="http://schemas.openxmlformats.org/officeDocument/2006/relationships/image" Target="../media/image419.png"/><Relationship Id="rId4" Type="http://schemas.microsoft.com/office/2014/relationships/chartEx" Target="../charts/chartEx518.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microsoft.com/office/2014/relationships/chartEx" Target="../charts/chartEx51.xml"/><Relationship Id="rId1" Type="http://schemas.openxmlformats.org/officeDocument/2006/relationships/slideLayout" Target="../slideLayouts/slideLayout7.xml"/><Relationship Id="rId5" Type="http://schemas.openxmlformats.org/officeDocument/2006/relationships/image" Target="../media/image61.png"/><Relationship Id="rId4" Type="http://schemas.microsoft.com/office/2014/relationships/chartEx" Target="../charts/chartEx52.xml"/></Relationships>
</file>

<file path=ppt/slides/_rels/slide260.xml.rels><?xml version="1.0" encoding="UTF-8" standalone="yes"?>
<Relationships xmlns="http://schemas.openxmlformats.org/package/2006/relationships"><Relationship Id="rId3" Type="http://schemas.openxmlformats.org/officeDocument/2006/relationships/image" Target="../media/image420.png"/><Relationship Id="rId2" Type="http://schemas.microsoft.com/office/2014/relationships/chartEx" Target="../charts/chartEx519.xml"/><Relationship Id="rId1" Type="http://schemas.openxmlformats.org/officeDocument/2006/relationships/slideLayout" Target="../slideLayouts/slideLayout7.xml"/><Relationship Id="rId5" Type="http://schemas.openxmlformats.org/officeDocument/2006/relationships/image" Target="../media/image421.png"/><Relationship Id="rId4" Type="http://schemas.microsoft.com/office/2014/relationships/chartEx" Target="../charts/chartEx520.xml"/></Relationships>
</file>

<file path=ppt/slides/_rels/slide261.xml.rels><?xml version="1.0" encoding="UTF-8" standalone="yes"?>
<Relationships xmlns="http://schemas.openxmlformats.org/package/2006/relationships"><Relationship Id="rId3" Type="http://schemas.openxmlformats.org/officeDocument/2006/relationships/image" Target="../media/image422.png"/><Relationship Id="rId2" Type="http://schemas.microsoft.com/office/2014/relationships/chartEx" Target="../charts/chartEx521.xml"/><Relationship Id="rId1" Type="http://schemas.openxmlformats.org/officeDocument/2006/relationships/slideLayout" Target="../slideLayouts/slideLayout7.xml"/><Relationship Id="rId5" Type="http://schemas.openxmlformats.org/officeDocument/2006/relationships/image" Target="../media/image421.png"/><Relationship Id="rId4" Type="http://schemas.microsoft.com/office/2014/relationships/chartEx" Target="../charts/chartEx522.xml"/></Relationships>
</file>

<file path=ppt/slides/_rels/slide262.xml.rels><?xml version="1.0" encoding="UTF-8" standalone="yes"?>
<Relationships xmlns="http://schemas.openxmlformats.org/package/2006/relationships"><Relationship Id="rId3" Type="http://schemas.openxmlformats.org/officeDocument/2006/relationships/image" Target="../media/image423.png"/><Relationship Id="rId2" Type="http://schemas.microsoft.com/office/2014/relationships/chartEx" Target="../charts/chartEx523.xml"/><Relationship Id="rId1" Type="http://schemas.openxmlformats.org/officeDocument/2006/relationships/slideLayout" Target="../slideLayouts/slideLayout7.xml"/><Relationship Id="rId5" Type="http://schemas.openxmlformats.org/officeDocument/2006/relationships/image" Target="../media/image421.png"/><Relationship Id="rId4" Type="http://schemas.microsoft.com/office/2014/relationships/chartEx" Target="../charts/chartEx524.xml"/></Relationships>
</file>

<file path=ppt/slides/_rels/slide263.xml.rels><?xml version="1.0" encoding="UTF-8" standalone="yes"?>
<Relationships xmlns="http://schemas.openxmlformats.org/package/2006/relationships"><Relationship Id="rId3" Type="http://schemas.openxmlformats.org/officeDocument/2006/relationships/image" Target="../media/image424.png"/><Relationship Id="rId2" Type="http://schemas.microsoft.com/office/2014/relationships/chartEx" Target="../charts/chartEx525.xml"/><Relationship Id="rId1" Type="http://schemas.openxmlformats.org/officeDocument/2006/relationships/slideLayout" Target="../slideLayouts/slideLayout7.xml"/><Relationship Id="rId5" Type="http://schemas.openxmlformats.org/officeDocument/2006/relationships/image" Target="../media/image425.png"/><Relationship Id="rId4" Type="http://schemas.microsoft.com/office/2014/relationships/chartEx" Target="../charts/chartEx526.xml"/></Relationships>
</file>

<file path=ppt/slides/_rels/slide264.xml.rels><?xml version="1.0" encoding="UTF-8" standalone="yes"?>
<Relationships xmlns="http://schemas.openxmlformats.org/package/2006/relationships"><Relationship Id="rId3" Type="http://schemas.openxmlformats.org/officeDocument/2006/relationships/image" Target="../media/image426.png"/><Relationship Id="rId2" Type="http://schemas.microsoft.com/office/2014/relationships/chartEx" Target="../charts/chartEx527.xml"/><Relationship Id="rId1" Type="http://schemas.openxmlformats.org/officeDocument/2006/relationships/slideLayout" Target="../slideLayouts/slideLayout7.xml"/><Relationship Id="rId5" Type="http://schemas.openxmlformats.org/officeDocument/2006/relationships/image" Target="../media/image425.png"/><Relationship Id="rId4" Type="http://schemas.microsoft.com/office/2014/relationships/chartEx" Target="../charts/chartEx528.xml"/></Relationships>
</file>

<file path=ppt/slides/_rels/slide265.xml.rels><?xml version="1.0" encoding="UTF-8" standalone="yes"?>
<Relationships xmlns="http://schemas.openxmlformats.org/package/2006/relationships"><Relationship Id="rId3" Type="http://schemas.openxmlformats.org/officeDocument/2006/relationships/image" Target="../media/image427.png"/><Relationship Id="rId2" Type="http://schemas.microsoft.com/office/2014/relationships/chartEx" Target="../charts/chartEx529.xml"/><Relationship Id="rId1" Type="http://schemas.openxmlformats.org/officeDocument/2006/relationships/slideLayout" Target="../slideLayouts/slideLayout7.xml"/><Relationship Id="rId5" Type="http://schemas.openxmlformats.org/officeDocument/2006/relationships/image" Target="../media/image425.png"/><Relationship Id="rId4" Type="http://schemas.microsoft.com/office/2014/relationships/chartEx" Target="../charts/chartEx530.xml"/></Relationships>
</file>

<file path=ppt/slides/_rels/slide266.xml.rels><?xml version="1.0" encoding="UTF-8" standalone="yes"?>
<Relationships xmlns="http://schemas.openxmlformats.org/package/2006/relationships"><Relationship Id="rId3" Type="http://schemas.openxmlformats.org/officeDocument/2006/relationships/image" Target="../media/image428.png"/><Relationship Id="rId2" Type="http://schemas.microsoft.com/office/2014/relationships/chartEx" Target="../charts/chartEx531.xml"/><Relationship Id="rId1" Type="http://schemas.openxmlformats.org/officeDocument/2006/relationships/slideLayout" Target="../slideLayouts/slideLayout7.xml"/><Relationship Id="rId5" Type="http://schemas.openxmlformats.org/officeDocument/2006/relationships/image" Target="../media/image425.png"/><Relationship Id="rId4" Type="http://schemas.microsoft.com/office/2014/relationships/chartEx" Target="../charts/chartEx532.xml"/></Relationships>
</file>

<file path=ppt/slides/_rels/slide267.xml.rels><?xml version="1.0" encoding="UTF-8" standalone="yes"?>
<Relationships xmlns="http://schemas.openxmlformats.org/package/2006/relationships"><Relationship Id="rId3" Type="http://schemas.openxmlformats.org/officeDocument/2006/relationships/image" Target="../media/image429.png"/><Relationship Id="rId2" Type="http://schemas.microsoft.com/office/2014/relationships/chartEx" Target="../charts/chartEx533.xml"/><Relationship Id="rId1" Type="http://schemas.openxmlformats.org/officeDocument/2006/relationships/slideLayout" Target="../slideLayouts/slideLayout7.xml"/><Relationship Id="rId5" Type="http://schemas.openxmlformats.org/officeDocument/2006/relationships/image" Target="../media/image430.png"/><Relationship Id="rId4" Type="http://schemas.microsoft.com/office/2014/relationships/chartEx" Target="../charts/chartEx534.xml"/></Relationships>
</file>

<file path=ppt/slides/_rels/slide268.xml.rels><?xml version="1.0" encoding="UTF-8" standalone="yes"?>
<Relationships xmlns="http://schemas.openxmlformats.org/package/2006/relationships"><Relationship Id="rId3" Type="http://schemas.openxmlformats.org/officeDocument/2006/relationships/image" Target="../media/image431.png"/><Relationship Id="rId2" Type="http://schemas.microsoft.com/office/2014/relationships/chartEx" Target="../charts/chartEx535.xml"/><Relationship Id="rId1" Type="http://schemas.openxmlformats.org/officeDocument/2006/relationships/slideLayout" Target="../slideLayouts/slideLayout7.xml"/><Relationship Id="rId5" Type="http://schemas.openxmlformats.org/officeDocument/2006/relationships/image" Target="../media/image430.png"/><Relationship Id="rId4" Type="http://schemas.microsoft.com/office/2014/relationships/chartEx" Target="../charts/chartEx536.xml"/></Relationships>
</file>

<file path=ppt/slides/_rels/slide269.xml.rels><?xml version="1.0" encoding="UTF-8" standalone="yes"?>
<Relationships xmlns="http://schemas.openxmlformats.org/package/2006/relationships"><Relationship Id="rId3" Type="http://schemas.openxmlformats.org/officeDocument/2006/relationships/image" Target="../media/image432.png"/><Relationship Id="rId2" Type="http://schemas.microsoft.com/office/2014/relationships/chartEx" Target="../charts/chartEx537.xml"/><Relationship Id="rId1" Type="http://schemas.openxmlformats.org/officeDocument/2006/relationships/slideLayout" Target="../slideLayouts/slideLayout7.xml"/><Relationship Id="rId5" Type="http://schemas.openxmlformats.org/officeDocument/2006/relationships/image" Target="../media/image430.png"/><Relationship Id="rId4" Type="http://schemas.microsoft.com/office/2014/relationships/chartEx" Target="../charts/chartEx538.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microsoft.com/office/2014/relationships/chartEx" Target="../charts/chartEx53.xml"/><Relationship Id="rId1" Type="http://schemas.openxmlformats.org/officeDocument/2006/relationships/slideLayout" Target="../slideLayouts/slideLayout7.xml"/><Relationship Id="rId5" Type="http://schemas.openxmlformats.org/officeDocument/2006/relationships/image" Target="../media/image73.png"/><Relationship Id="rId4" Type="http://schemas.microsoft.com/office/2014/relationships/chartEx" Target="../charts/chartEx54.xml"/></Relationships>
</file>

<file path=ppt/slides/_rels/slide270.xml.rels><?xml version="1.0" encoding="UTF-8" standalone="yes"?>
<Relationships xmlns="http://schemas.openxmlformats.org/package/2006/relationships"><Relationship Id="rId3" Type="http://schemas.openxmlformats.org/officeDocument/2006/relationships/image" Target="../media/image335.png"/><Relationship Id="rId2" Type="http://schemas.microsoft.com/office/2014/relationships/chartEx" Target="../charts/chartEx539.xml"/><Relationship Id="rId1" Type="http://schemas.openxmlformats.org/officeDocument/2006/relationships/slideLayout" Target="../slideLayouts/slideLayout7.xml"/><Relationship Id="rId5" Type="http://schemas.openxmlformats.org/officeDocument/2006/relationships/image" Target="../media/image433.png"/><Relationship Id="rId4" Type="http://schemas.microsoft.com/office/2014/relationships/chartEx" Target="../charts/chartEx540.xml"/></Relationships>
</file>

<file path=ppt/slides/_rels/slide271.xml.rels><?xml version="1.0" encoding="UTF-8" standalone="yes"?>
<Relationships xmlns="http://schemas.openxmlformats.org/package/2006/relationships"><Relationship Id="rId3" Type="http://schemas.openxmlformats.org/officeDocument/2006/relationships/image" Target="../media/image434.png"/><Relationship Id="rId2" Type="http://schemas.microsoft.com/office/2014/relationships/chartEx" Target="../charts/chartEx541.xml"/><Relationship Id="rId1" Type="http://schemas.openxmlformats.org/officeDocument/2006/relationships/slideLayout" Target="../slideLayouts/slideLayout7.xml"/><Relationship Id="rId5" Type="http://schemas.openxmlformats.org/officeDocument/2006/relationships/image" Target="../media/image433.png"/><Relationship Id="rId4" Type="http://schemas.microsoft.com/office/2014/relationships/chartEx" Target="../charts/chartEx542.xml"/></Relationships>
</file>

<file path=ppt/slides/_rels/slide272.xml.rels><?xml version="1.0" encoding="UTF-8" standalone="yes"?>
<Relationships xmlns="http://schemas.openxmlformats.org/package/2006/relationships"><Relationship Id="rId3" Type="http://schemas.openxmlformats.org/officeDocument/2006/relationships/image" Target="../media/image435.png"/><Relationship Id="rId2" Type="http://schemas.microsoft.com/office/2014/relationships/chartEx" Target="../charts/chartEx543.xml"/><Relationship Id="rId1" Type="http://schemas.openxmlformats.org/officeDocument/2006/relationships/slideLayout" Target="../slideLayouts/slideLayout7.xml"/><Relationship Id="rId5" Type="http://schemas.openxmlformats.org/officeDocument/2006/relationships/image" Target="../media/image436.png"/><Relationship Id="rId4" Type="http://schemas.microsoft.com/office/2014/relationships/chartEx" Target="../charts/chartEx544.xml"/></Relationships>
</file>

<file path=ppt/slides/_rels/slide273.xml.rels><?xml version="1.0" encoding="UTF-8" standalone="yes"?>
<Relationships xmlns="http://schemas.openxmlformats.org/package/2006/relationships"><Relationship Id="rId3" Type="http://schemas.openxmlformats.org/officeDocument/2006/relationships/image" Target="../media/image437.png"/><Relationship Id="rId2" Type="http://schemas.microsoft.com/office/2014/relationships/chartEx" Target="../charts/chartEx545.xml"/><Relationship Id="rId1" Type="http://schemas.openxmlformats.org/officeDocument/2006/relationships/slideLayout" Target="../slideLayouts/slideLayout7.xml"/><Relationship Id="rId5" Type="http://schemas.openxmlformats.org/officeDocument/2006/relationships/image" Target="../media/image433.png"/><Relationship Id="rId4" Type="http://schemas.microsoft.com/office/2014/relationships/chartEx" Target="../charts/chartEx546.xml"/></Relationships>
</file>

<file path=ppt/slides/_rels/slide274.xml.rels><?xml version="1.0" encoding="UTF-8" standalone="yes"?>
<Relationships xmlns="http://schemas.openxmlformats.org/package/2006/relationships"><Relationship Id="rId3" Type="http://schemas.openxmlformats.org/officeDocument/2006/relationships/image" Target="../media/image438.png"/><Relationship Id="rId2" Type="http://schemas.microsoft.com/office/2014/relationships/chartEx" Target="../charts/chartEx547.xml"/><Relationship Id="rId1" Type="http://schemas.openxmlformats.org/officeDocument/2006/relationships/slideLayout" Target="../slideLayouts/slideLayout7.xml"/><Relationship Id="rId5" Type="http://schemas.openxmlformats.org/officeDocument/2006/relationships/image" Target="../media/image439.png"/><Relationship Id="rId4" Type="http://schemas.microsoft.com/office/2014/relationships/chartEx" Target="../charts/chartEx548.xml"/></Relationships>
</file>

<file path=ppt/slides/_rels/slide275.xml.rels><?xml version="1.0" encoding="UTF-8" standalone="yes"?>
<Relationships xmlns="http://schemas.openxmlformats.org/package/2006/relationships"><Relationship Id="rId3" Type="http://schemas.openxmlformats.org/officeDocument/2006/relationships/image" Target="../media/image440.png"/><Relationship Id="rId2" Type="http://schemas.microsoft.com/office/2014/relationships/chartEx" Target="../charts/chartEx549.xml"/><Relationship Id="rId1" Type="http://schemas.openxmlformats.org/officeDocument/2006/relationships/slideLayout" Target="../slideLayouts/slideLayout7.xml"/><Relationship Id="rId5" Type="http://schemas.openxmlformats.org/officeDocument/2006/relationships/image" Target="../media/image441.png"/><Relationship Id="rId4" Type="http://schemas.microsoft.com/office/2014/relationships/chartEx" Target="../charts/chartEx550.xml"/></Relationships>
</file>

<file path=ppt/slides/_rels/slide276.xml.rels><?xml version="1.0" encoding="UTF-8" standalone="yes"?>
<Relationships xmlns="http://schemas.openxmlformats.org/package/2006/relationships"><Relationship Id="rId3" Type="http://schemas.openxmlformats.org/officeDocument/2006/relationships/image" Target="../media/image442.png"/><Relationship Id="rId2" Type="http://schemas.microsoft.com/office/2014/relationships/chartEx" Target="../charts/chartEx551.xml"/><Relationship Id="rId1" Type="http://schemas.openxmlformats.org/officeDocument/2006/relationships/slideLayout" Target="../slideLayouts/slideLayout7.xml"/><Relationship Id="rId5" Type="http://schemas.openxmlformats.org/officeDocument/2006/relationships/image" Target="../media/image441.png"/><Relationship Id="rId4" Type="http://schemas.microsoft.com/office/2014/relationships/chartEx" Target="../charts/chartEx552.xml"/></Relationships>
</file>

<file path=ppt/slides/_rels/slide277.xml.rels><?xml version="1.0" encoding="UTF-8" standalone="yes"?>
<Relationships xmlns="http://schemas.openxmlformats.org/package/2006/relationships"><Relationship Id="rId3" Type="http://schemas.openxmlformats.org/officeDocument/2006/relationships/image" Target="../media/image443.png"/><Relationship Id="rId2" Type="http://schemas.microsoft.com/office/2014/relationships/chartEx" Target="../charts/chartEx553.xml"/><Relationship Id="rId1" Type="http://schemas.openxmlformats.org/officeDocument/2006/relationships/slideLayout" Target="../slideLayouts/slideLayout7.xml"/><Relationship Id="rId5" Type="http://schemas.openxmlformats.org/officeDocument/2006/relationships/image" Target="../media/image441.png"/><Relationship Id="rId4" Type="http://schemas.microsoft.com/office/2014/relationships/chartEx" Target="../charts/chartEx554.xml"/></Relationships>
</file>

<file path=ppt/slides/_rels/slide278.xml.rels><?xml version="1.0" encoding="UTF-8" standalone="yes"?>
<Relationships xmlns="http://schemas.openxmlformats.org/package/2006/relationships"><Relationship Id="rId3" Type="http://schemas.openxmlformats.org/officeDocument/2006/relationships/image" Target="../media/image444.png"/><Relationship Id="rId2" Type="http://schemas.microsoft.com/office/2014/relationships/chartEx" Target="../charts/chartEx555.xml"/><Relationship Id="rId1" Type="http://schemas.openxmlformats.org/officeDocument/2006/relationships/slideLayout" Target="../slideLayouts/slideLayout7.xml"/><Relationship Id="rId5" Type="http://schemas.openxmlformats.org/officeDocument/2006/relationships/image" Target="../media/image441.png"/><Relationship Id="rId4" Type="http://schemas.microsoft.com/office/2014/relationships/chartEx" Target="../charts/chartEx556.xml"/></Relationships>
</file>

<file path=ppt/slides/_rels/slide279.xml.rels><?xml version="1.0" encoding="UTF-8" standalone="yes"?>
<Relationships xmlns="http://schemas.openxmlformats.org/package/2006/relationships"><Relationship Id="rId3" Type="http://schemas.openxmlformats.org/officeDocument/2006/relationships/image" Target="../media/image445.png"/><Relationship Id="rId2" Type="http://schemas.microsoft.com/office/2014/relationships/chartEx" Target="../charts/chartEx557.xml"/><Relationship Id="rId1" Type="http://schemas.openxmlformats.org/officeDocument/2006/relationships/slideLayout" Target="../slideLayouts/slideLayout7.xml"/><Relationship Id="rId5" Type="http://schemas.openxmlformats.org/officeDocument/2006/relationships/image" Target="../media/image446.png"/><Relationship Id="rId4" Type="http://schemas.microsoft.com/office/2014/relationships/chartEx" Target="../charts/chartEx558.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microsoft.com/office/2014/relationships/chartEx" Target="../charts/chartEx55.xml"/><Relationship Id="rId1" Type="http://schemas.openxmlformats.org/officeDocument/2006/relationships/slideLayout" Target="../slideLayouts/slideLayout7.xml"/><Relationship Id="rId5" Type="http://schemas.openxmlformats.org/officeDocument/2006/relationships/image" Target="../media/image75.png"/><Relationship Id="rId4" Type="http://schemas.microsoft.com/office/2014/relationships/chartEx" Target="../charts/chartEx56.xml"/></Relationships>
</file>

<file path=ppt/slides/_rels/slide280.xml.rels><?xml version="1.0" encoding="UTF-8" standalone="yes"?>
<Relationships xmlns="http://schemas.openxmlformats.org/package/2006/relationships"><Relationship Id="rId3" Type="http://schemas.openxmlformats.org/officeDocument/2006/relationships/image" Target="../media/image447.png"/><Relationship Id="rId2" Type="http://schemas.microsoft.com/office/2014/relationships/chartEx" Target="../charts/chartEx559.xml"/><Relationship Id="rId1" Type="http://schemas.openxmlformats.org/officeDocument/2006/relationships/slideLayout" Target="../slideLayouts/slideLayout7.xml"/><Relationship Id="rId5" Type="http://schemas.openxmlformats.org/officeDocument/2006/relationships/image" Target="../media/image446.png"/><Relationship Id="rId4" Type="http://schemas.microsoft.com/office/2014/relationships/chartEx" Target="../charts/chartEx560.xml"/></Relationships>
</file>

<file path=ppt/slides/_rels/slide281.xml.rels><?xml version="1.0" encoding="UTF-8" standalone="yes"?>
<Relationships xmlns="http://schemas.openxmlformats.org/package/2006/relationships"><Relationship Id="rId3" Type="http://schemas.openxmlformats.org/officeDocument/2006/relationships/image" Target="../media/image448.png"/><Relationship Id="rId2" Type="http://schemas.microsoft.com/office/2014/relationships/chartEx" Target="../charts/chartEx561.xml"/><Relationship Id="rId1" Type="http://schemas.openxmlformats.org/officeDocument/2006/relationships/slideLayout" Target="../slideLayouts/slideLayout7.xml"/><Relationship Id="rId5" Type="http://schemas.openxmlformats.org/officeDocument/2006/relationships/image" Target="../media/image446.png"/><Relationship Id="rId4" Type="http://schemas.microsoft.com/office/2014/relationships/chartEx" Target="../charts/chartEx562.xml"/></Relationships>
</file>

<file path=ppt/slides/_rels/slide282.xml.rels><?xml version="1.0" encoding="UTF-8" standalone="yes"?>
<Relationships xmlns="http://schemas.openxmlformats.org/package/2006/relationships"><Relationship Id="rId3" Type="http://schemas.openxmlformats.org/officeDocument/2006/relationships/image" Target="../media/image449.png"/><Relationship Id="rId2" Type="http://schemas.microsoft.com/office/2014/relationships/chartEx" Target="../charts/chartEx563.xml"/><Relationship Id="rId1" Type="http://schemas.openxmlformats.org/officeDocument/2006/relationships/slideLayout" Target="../slideLayouts/slideLayout7.xml"/><Relationship Id="rId5" Type="http://schemas.openxmlformats.org/officeDocument/2006/relationships/image" Target="../media/image446.png"/><Relationship Id="rId4" Type="http://schemas.microsoft.com/office/2014/relationships/chartEx" Target="../charts/chartEx564.xml"/></Relationships>
</file>

<file path=ppt/slides/_rels/slide283.xml.rels><?xml version="1.0" encoding="UTF-8" standalone="yes"?>
<Relationships xmlns="http://schemas.openxmlformats.org/package/2006/relationships"><Relationship Id="rId3" Type="http://schemas.openxmlformats.org/officeDocument/2006/relationships/image" Target="../media/image450.png"/><Relationship Id="rId2" Type="http://schemas.microsoft.com/office/2014/relationships/chartEx" Target="../charts/chartEx565.xml"/><Relationship Id="rId1" Type="http://schemas.openxmlformats.org/officeDocument/2006/relationships/slideLayout" Target="../slideLayouts/slideLayout7.xml"/><Relationship Id="rId5" Type="http://schemas.openxmlformats.org/officeDocument/2006/relationships/image" Target="../media/image451.png"/><Relationship Id="rId4" Type="http://schemas.microsoft.com/office/2014/relationships/chartEx" Target="../charts/chartEx566.xml"/></Relationships>
</file>

<file path=ppt/slides/_rels/slide284.xml.rels><?xml version="1.0" encoding="UTF-8" standalone="yes"?>
<Relationships xmlns="http://schemas.openxmlformats.org/package/2006/relationships"><Relationship Id="rId3" Type="http://schemas.openxmlformats.org/officeDocument/2006/relationships/image" Target="../media/image452.png"/><Relationship Id="rId2" Type="http://schemas.microsoft.com/office/2014/relationships/chartEx" Target="../charts/chartEx567.xml"/><Relationship Id="rId1" Type="http://schemas.openxmlformats.org/officeDocument/2006/relationships/slideLayout" Target="../slideLayouts/slideLayout7.xml"/><Relationship Id="rId5" Type="http://schemas.openxmlformats.org/officeDocument/2006/relationships/image" Target="../media/image453.png"/><Relationship Id="rId4" Type="http://schemas.microsoft.com/office/2014/relationships/chartEx" Target="../charts/chartEx568.xml"/></Relationships>
</file>

<file path=ppt/slides/_rels/slide285.xml.rels><?xml version="1.0" encoding="UTF-8" standalone="yes"?>
<Relationships xmlns="http://schemas.openxmlformats.org/package/2006/relationships"><Relationship Id="rId3" Type="http://schemas.openxmlformats.org/officeDocument/2006/relationships/image" Target="../media/image454.png"/><Relationship Id="rId2" Type="http://schemas.microsoft.com/office/2014/relationships/chartEx" Target="../charts/chartEx569.xml"/><Relationship Id="rId1" Type="http://schemas.openxmlformats.org/officeDocument/2006/relationships/slideLayout" Target="../slideLayouts/slideLayout7.xml"/><Relationship Id="rId5" Type="http://schemas.openxmlformats.org/officeDocument/2006/relationships/image" Target="../media/image453.png"/><Relationship Id="rId4" Type="http://schemas.microsoft.com/office/2014/relationships/chartEx" Target="../charts/chartEx570.xml"/></Relationships>
</file>

<file path=ppt/slides/_rels/slide286.xml.rels><?xml version="1.0" encoding="UTF-8" standalone="yes"?>
<Relationships xmlns="http://schemas.openxmlformats.org/package/2006/relationships"><Relationship Id="rId3" Type="http://schemas.openxmlformats.org/officeDocument/2006/relationships/image" Target="../media/image455.png"/><Relationship Id="rId2" Type="http://schemas.microsoft.com/office/2014/relationships/chartEx" Target="../charts/chartEx571.xml"/><Relationship Id="rId1" Type="http://schemas.openxmlformats.org/officeDocument/2006/relationships/slideLayout" Target="../slideLayouts/slideLayout7.xml"/><Relationship Id="rId5" Type="http://schemas.openxmlformats.org/officeDocument/2006/relationships/image" Target="../media/image453.png"/><Relationship Id="rId4" Type="http://schemas.microsoft.com/office/2014/relationships/chartEx" Target="../charts/chartEx572.xml"/></Relationships>
</file>

<file path=ppt/slides/_rels/slide287.xml.rels><?xml version="1.0" encoding="UTF-8" standalone="yes"?>
<Relationships xmlns="http://schemas.openxmlformats.org/package/2006/relationships"><Relationship Id="rId3" Type="http://schemas.openxmlformats.org/officeDocument/2006/relationships/image" Target="../media/image456.png"/><Relationship Id="rId2" Type="http://schemas.microsoft.com/office/2014/relationships/chartEx" Target="../charts/chartEx573.xml"/><Relationship Id="rId1" Type="http://schemas.openxmlformats.org/officeDocument/2006/relationships/slideLayout" Target="../slideLayouts/slideLayout7.xml"/><Relationship Id="rId5" Type="http://schemas.openxmlformats.org/officeDocument/2006/relationships/image" Target="../media/image453.png"/><Relationship Id="rId4" Type="http://schemas.microsoft.com/office/2014/relationships/chartEx" Target="../charts/chartEx574.xml"/></Relationships>
</file>

<file path=ppt/slides/_rels/slide288.xml.rels><?xml version="1.0" encoding="UTF-8" standalone="yes"?>
<Relationships xmlns="http://schemas.openxmlformats.org/package/2006/relationships"><Relationship Id="rId3" Type="http://schemas.openxmlformats.org/officeDocument/2006/relationships/image" Target="../media/image457.png"/><Relationship Id="rId2" Type="http://schemas.microsoft.com/office/2014/relationships/chartEx" Target="../charts/chartEx575.xml"/><Relationship Id="rId1" Type="http://schemas.openxmlformats.org/officeDocument/2006/relationships/slideLayout" Target="../slideLayouts/slideLayout7.xml"/><Relationship Id="rId5" Type="http://schemas.openxmlformats.org/officeDocument/2006/relationships/image" Target="../media/image458.png"/><Relationship Id="rId4" Type="http://schemas.microsoft.com/office/2014/relationships/chartEx" Target="../charts/chartEx576.xml"/></Relationships>
</file>

<file path=ppt/slides/_rels/slide289.xml.rels><?xml version="1.0" encoding="UTF-8" standalone="yes"?>
<Relationships xmlns="http://schemas.openxmlformats.org/package/2006/relationships"><Relationship Id="rId3" Type="http://schemas.openxmlformats.org/officeDocument/2006/relationships/image" Target="../media/image459.png"/><Relationship Id="rId2" Type="http://schemas.microsoft.com/office/2014/relationships/chartEx" Target="../charts/chartEx577.xml"/><Relationship Id="rId1" Type="http://schemas.openxmlformats.org/officeDocument/2006/relationships/slideLayout" Target="../slideLayouts/slideLayout7.xml"/><Relationship Id="rId5" Type="http://schemas.openxmlformats.org/officeDocument/2006/relationships/image" Target="../media/image458.png"/><Relationship Id="rId4" Type="http://schemas.microsoft.com/office/2014/relationships/chartEx" Target="../charts/chartEx578.xml"/></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microsoft.com/office/2014/relationships/chartEx" Target="../charts/chartEx57.xml"/><Relationship Id="rId1" Type="http://schemas.openxmlformats.org/officeDocument/2006/relationships/slideLayout" Target="../slideLayouts/slideLayout7.xml"/><Relationship Id="rId5" Type="http://schemas.openxmlformats.org/officeDocument/2006/relationships/image" Target="../media/image77.png"/><Relationship Id="rId4" Type="http://schemas.microsoft.com/office/2014/relationships/chartEx" Target="../charts/chartEx58.xml"/></Relationships>
</file>

<file path=ppt/slides/_rels/slide290.xml.rels><?xml version="1.0" encoding="UTF-8" standalone="yes"?>
<Relationships xmlns="http://schemas.openxmlformats.org/package/2006/relationships"><Relationship Id="rId3" Type="http://schemas.openxmlformats.org/officeDocument/2006/relationships/image" Target="../media/image460.png"/><Relationship Id="rId2" Type="http://schemas.microsoft.com/office/2014/relationships/chartEx" Target="../charts/chartEx579.xml"/><Relationship Id="rId1" Type="http://schemas.openxmlformats.org/officeDocument/2006/relationships/slideLayout" Target="../slideLayouts/slideLayout7.xml"/><Relationship Id="rId5" Type="http://schemas.openxmlformats.org/officeDocument/2006/relationships/image" Target="../media/image458.png"/><Relationship Id="rId4" Type="http://schemas.microsoft.com/office/2014/relationships/chartEx" Target="../charts/chartEx580.xml"/></Relationships>
</file>

<file path=ppt/slides/_rels/slide291.xml.rels><?xml version="1.0" encoding="UTF-8" standalone="yes"?>
<Relationships xmlns="http://schemas.openxmlformats.org/package/2006/relationships"><Relationship Id="rId3" Type="http://schemas.openxmlformats.org/officeDocument/2006/relationships/image" Target="../media/image461.png"/><Relationship Id="rId2" Type="http://schemas.microsoft.com/office/2014/relationships/chartEx" Target="../charts/chartEx581.xml"/><Relationship Id="rId1" Type="http://schemas.openxmlformats.org/officeDocument/2006/relationships/slideLayout" Target="../slideLayouts/slideLayout7.xml"/><Relationship Id="rId5" Type="http://schemas.openxmlformats.org/officeDocument/2006/relationships/image" Target="../media/image458.png"/><Relationship Id="rId4" Type="http://schemas.microsoft.com/office/2014/relationships/chartEx" Target="../charts/chartEx582.xml"/></Relationships>
</file>

<file path=ppt/slides/_rels/slide292.xml.rels><?xml version="1.0" encoding="UTF-8" standalone="yes"?>
<Relationships xmlns="http://schemas.openxmlformats.org/package/2006/relationships"><Relationship Id="rId3" Type="http://schemas.openxmlformats.org/officeDocument/2006/relationships/image" Target="../media/image462.png"/><Relationship Id="rId2" Type="http://schemas.microsoft.com/office/2014/relationships/chartEx" Target="../charts/chartEx583.xml"/><Relationship Id="rId1" Type="http://schemas.openxmlformats.org/officeDocument/2006/relationships/slideLayout" Target="../slideLayouts/slideLayout7.xml"/><Relationship Id="rId5" Type="http://schemas.openxmlformats.org/officeDocument/2006/relationships/image" Target="../media/image463.png"/><Relationship Id="rId4" Type="http://schemas.microsoft.com/office/2014/relationships/chartEx" Target="../charts/chartEx584.xml"/></Relationships>
</file>

<file path=ppt/slides/_rels/slide293.xml.rels><?xml version="1.0" encoding="UTF-8" standalone="yes"?>
<Relationships xmlns="http://schemas.openxmlformats.org/package/2006/relationships"><Relationship Id="rId3" Type="http://schemas.openxmlformats.org/officeDocument/2006/relationships/image" Target="../media/image464.png"/><Relationship Id="rId2" Type="http://schemas.microsoft.com/office/2014/relationships/chartEx" Target="../charts/chartEx585.xml"/><Relationship Id="rId1" Type="http://schemas.openxmlformats.org/officeDocument/2006/relationships/slideLayout" Target="../slideLayouts/slideLayout7.xml"/><Relationship Id="rId5" Type="http://schemas.openxmlformats.org/officeDocument/2006/relationships/image" Target="../media/image463.png"/><Relationship Id="rId4" Type="http://schemas.microsoft.com/office/2014/relationships/chartEx" Target="../charts/chartEx586.xml"/></Relationships>
</file>

<file path=ppt/slides/_rels/slide294.xml.rels><?xml version="1.0" encoding="UTF-8" standalone="yes"?>
<Relationships xmlns="http://schemas.openxmlformats.org/package/2006/relationships"><Relationship Id="rId3" Type="http://schemas.openxmlformats.org/officeDocument/2006/relationships/image" Target="../media/image465.png"/><Relationship Id="rId2" Type="http://schemas.microsoft.com/office/2014/relationships/chartEx" Target="../charts/chartEx587.xml"/><Relationship Id="rId1" Type="http://schemas.openxmlformats.org/officeDocument/2006/relationships/slideLayout" Target="../slideLayouts/slideLayout7.xml"/><Relationship Id="rId5" Type="http://schemas.openxmlformats.org/officeDocument/2006/relationships/image" Target="../media/image463.png"/><Relationship Id="rId4" Type="http://schemas.microsoft.com/office/2014/relationships/chartEx" Target="../charts/chartEx588.xml"/></Relationships>
</file>

<file path=ppt/slides/_rels/slide295.xml.rels><?xml version="1.0" encoding="UTF-8" standalone="yes"?>
<Relationships xmlns="http://schemas.openxmlformats.org/package/2006/relationships"><Relationship Id="rId3" Type="http://schemas.openxmlformats.org/officeDocument/2006/relationships/image" Target="../media/image466.png"/><Relationship Id="rId2" Type="http://schemas.microsoft.com/office/2014/relationships/chartEx" Target="../charts/chartEx589.xml"/><Relationship Id="rId1" Type="http://schemas.openxmlformats.org/officeDocument/2006/relationships/slideLayout" Target="../slideLayouts/slideLayout7.xml"/><Relationship Id="rId5" Type="http://schemas.openxmlformats.org/officeDocument/2006/relationships/image" Target="../media/image463.png"/><Relationship Id="rId4" Type="http://schemas.microsoft.com/office/2014/relationships/chartEx" Target="../charts/chartEx590.xml"/></Relationships>
</file>

<file path=ppt/slides/_rels/slide296.xml.rels><?xml version="1.0" encoding="UTF-8" standalone="yes"?>
<Relationships xmlns="http://schemas.openxmlformats.org/package/2006/relationships"><Relationship Id="rId3" Type="http://schemas.openxmlformats.org/officeDocument/2006/relationships/image" Target="../media/image467.png"/><Relationship Id="rId2" Type="http://schemas.microsoft.com/office/2014/relationships/chartEx" Target="../charts/chartEx591.xml"/><Relationship Id="rId1" Type="http://schemas.openxmlformats.org/officeDocument/2006/relationships/slideLayout" Target="../slideLayouts/slideLayout7.xml"/><Relationship Id="rId5" Type="http://schemas.openxmlformats.org/officeDocument/2006/relationships/image" Target="../media/image468.png"/><Relationship Id="rId4" Type="http://schemas.microsoft.com/office/2014/relationships/chartEx" Target="../charts/chartEx592.xml"/></Relationships>
</file>

<file path=ppt/slides/_rels/slide297.xml.rels><?xml version="1.0" encoding="UTF-8" standalone="yes"?>
<Relationships xmlns="http://schemas.openxmlformats.org/package/2006/relationships"><Relationship Id="rId3" Type="http://schemas.openxmlformats.org/officeDocument/2006/relationships/image" Target="../media/image469.png"/><Relationship Id="rId2" Type="http://schemas.microsoft.com/office/2014/relationships/chartEx" Target="../charts/chartEx593.xml"/><Relationship Id="rId1" Type="http://schemas.openxmlformats.org/officeDocument/2006/relationships/slideLayout" Target="../slideLayouts/slideLayout7.xml"/><Relationship Id="rId5" Type="http://schemas.openxmlformats.org/officeDocument/2006/relationships/image" Target="../media/image468.png"/><Relationship Id="rId4" Type="http://schemas.microsoft.com/office/2014/relationships/chartEx" Target="../charts/chartEx594.xml"/></Relationships>
</file>

<file path=ppt/slides/_rels/slide298.xml.rels><?xml version="1.0" encoding="UTF-8" standalone="yes"?>
<Relationships xmlns="http://schemas.openxmlformats.org/package/2006/relationships"><Relationship Id="rId3" Type="http://schemas.openxmlformats.org/officeDocument/2006/relationships/image" Target="../media/image470.png"/><Relationship Id="rId2" Type="http://schemas.microsoft.com/office/2014/relationships/chartEx" Target="../charts/chartEx595.xml"/><Relationship Id="rId1" Type="http://schemas.openxmlformats.org/officeDocument/2006/relationships/slideLayout" Target="../slideLayouts/slideLayout7.xml"/><Relationship Id="rId5" Type="http://schemas.openxmlformats.org/officeDocument/2006/relationships/image" Target="../media/image468.png"/><Relationship Id="rId4" Type="http://schemas.microsoft.com/office/2014/relationships/chartEx" Target="../charts/chartEx596.xml"/></Relationships>
</file>

<file path=ppt/slides/_rels/slide299.xml.rels><?xml version="1.0" encoding="UTF-8" standalone="yes"?>
<Relationships xmlns="http://schemas.openxmlformats.org/package/2006/relationships"><Relationship Id="rId3" Type="http://schemas.openxmlformats.org/officeDocument/2006/relationships/image" Target="../media/image471.png"/><Relationship Id="rId2" Type="http://schemas.microsoft.com/office/2014/relationships/chartEx" Target="../charts/chartEx597.xml"/><Relationship Id="rId1" Type="http://schemas.openxmlformats.org/officeDocument/2006/relationships/slideLayout" Target="../slideLayouts/slideLayout7.xml"/><Relationship Id="rId5" Type="http://schemas.openxmlformats.org/officeDocument/2006/relationships/image" Target="../media/image468.png"/><Relationship Id="rId4" Type="http://schemas.microsoft.com/office/2014/relationships/chartEx" Target="../charts/chartEx598.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4/relationships/chartEx" Target="../charts/chartEx5.xml"/><Relationship Id="rId1" Type="http://schemas.openxmlformats.org/officeDocument/2006/relationships/slideLayout" Target="../slideLayouts/slideLayout7.xml"/><Relationship Id="rId5" Type="http://schemas.openxmlformats.org/officeDocument/2006/relationships/image" Target="../media/image33.png"/><Relationship Id="rId4" Type="http://schemas.microsoft.com/office/2014/relationships/chartEx" Target="../charts/chartEx6.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microsoft.com/office/2014/relationships/chartEx" Target="../charts/chartEx59.xml"/><Relationship Id="rId1" Type="http://schemas.openxmlformats.org/officeDocument/2006/relationships/slideLayout" Target="../slideLayouts/slideLayout7.xml"/><Relationship Id="rId5" Type="http://schemas.openxmlformats.org/officeDocument/2006/relationships/image" Target="../media/image79.png"/><Relationship Id="rId4" Type="http://schemas.microsoft.com/office/2014/relationships/chartEx" Target="../charts/chartEx60.xml"/></Relationships>
</file>

<file path=ppt/slides/_rels/slide300.xml.rels><?xml version="1.0" encoding="UTF-8" standalone="yes"?>
<Relationships xmlns="http://schemas.openxmlformats.org/package/2006/relationships"><Relationship Id="rId3" Type="http://schemas.openxmlformats.org/officeDocument/2006/relationships/image" Target="../media/image472.png"/><Relationship Id="rId2" Type="http://schemas.microsoft.com/office/2014/relationships/chartEx" Target="../charts/chartEx599.xml"/><Relationship Id="rId1" Type="http://schemas.openxmlformats.org/officeDocument/2006/relationships/slideLayout" Target="../slideLayouts/slideLayout7.xml"/><Relationship Id="rId5" Type="http://schemas.openxmlformats.org/officeDocument/2006/relationships/image" Target="../media/image473.png"/><Relationship Id="rId4" Type="http://schemas.microsoft.com/office/2014/relationships/chartEx" Target="../charts/chartEx600.xml"/></Relationships>
</file>

<file path=ppt/slides/_rels/slide301.xml.rels><?xml version="1.0" encoding="UTF-8" standalone="yes"?>
<Relationships xmlns="http://schemas.openxmlformats.org/package/2006/relationships"><Relationship Id="rId3" Type="http://schemas.openxmlformats.org/officeDocument/2006/relationships/image" Target="../media/image474.png"/><Relationship Id="rId2" Type="http://schemas.microsoft.com/office/2014/relationships/chartEx" Target="../charts/chartEx601.xml"/><Relationship Id="rId1" Type="http://schemas.openxmlformats.org/officeDocument/2006/relationships/slideLayout" Target="../slideLayouts/slideLayout7.xml"/><Relationship Id="rId5" Type="http://schemas.openxmlformats.org/officeDocument/2006/relationships/image" Target="../media/image475.png"/><Relationship Id="rId4" Type="http://schemas.microsoft.com/office/2014/relationships/chartEx" Target="../charts/chartEx602.xml"/></Relationships>
</file>

<file path=ppt/slides/_rels/slide302.xml.rels><?xml version="1.0" encoding="UTF-8" standalone="yes"?>
<Relationships xmlns="http://schemas.openxmlformats.org/package/2006/relationships"><Relationship Id="rId3" Type="http://schemas.openxmlformats.org/officeDocument/2006/relationships/image" Target="../media/image476.png"/><Relationship Id="rId2" Type="http://schemas.microsoft.com/office/2014/relationships/chartEx" Target="../charts/chartEx603.xml"/><Relationship Id="rId1" Type="http://schemas.openxmlformats.org/officeDocument/2006/relationships/slideLayout" Target="../slideLayouts/slideLayout7.xml"/><Relationship Id="rId5" Type="http://schemas.openxmlformats.org/officeDocument/2006/relationships/image" Target="../media/image475.png"/><Relationship Id="rId4" Type="http://schemas.microsoft.com/office/2014/relationships/chartEx" Target="../charts/chartEx604.xml"/></Relationships>
</file>

<file path=ppt/slides/_rels/slide303.xml.rels><?xml version="1.0" encoding="UTF-8" standalone="yes"?>
<Relationships xmlns="http://schemas.openxmlformats.org/package/2006/relationships"><Relationship Id="rId3" Type="http://schemas.openxmlformats.org/officeDocument/2006/relationships/image" Target="../media/image477.png"/><Relationship Id="rId2" Type="http://schemas.microsoft.com/office/2014/relationships/chartEx" Target="../charts/chartEx605.xml"/><Relationship Id="rId1" Type="http://schemas.openxmlformats.org/officeDocument/2006/relationships/slideLayout" Target="../slideLayouts/slideLayout7.xml"/><Relationship Id="rId5" Type="http://schemas.openxmlformats.org/officeDocument/2006/relationships/image" Target="../media/image475.png"/><Relationship Id="rId4" Type="http://schemas.microsoft.com/office/2014/relationships/chartEx" Target="../charts/chartEx606.xml"/></Relationships>
</file>

<file path=ppt/slides/_rels/slide304.xml.rels><?xml version="1.0" encoding="UTF-8" standalone="yes"?>
<Relationships xmlns="http://schemas.openxmlformats.org/package/2006/relationships"><Relationship Id="rId3" Type="http://schemas.openxmlformats.org/officeDocument/2006/relationships/image" Target="../media/image478.png"/><Relationship Id="rId2" Type="http://schemas.microsoft.com/office/2014/relationships/chartEx" Target="../charts/chartEx607.xml"/><Relationship Id="rId1" Type="http://schemas.openxmlformats.org/officeDocument/2006/relationships/slideLayout" Target="../slideLayouts/slideLayout7.xml"/><Relationship Id="rId5" Type="http://schemas.openxmlformats.org/officeDocument/2006/relationships/image" Target="../media/image475.png"/><Relationship Id="rId4" Type="http://schemas.microsoft.com/office/2014/relationships/chartEx" Target="../charts/chartEx608.xml"/></Relationships>
</file>

<file path=ppt/slides/_rels/slide305.xml.rels><?xml version="1.0" encoding="UTF-8" standalone="yes"?>
<Relationships xmlns="http://schemas.openxmlformats.org/package/2006/relationships"><Relationship Id="rId3" Type="http://schemas.openxmlformats.org/officeDocument/2006/relationships/image" Target="../media/image479.png"/><Relationship Id="rId2" Type="http://schemas.microsoft.com/office/2014/relationships/chartEx" Target="../charts/chartEx609.xml"/><Relationship Id="rId1" Type="http://schemas.openxmlformats.org/officeDocument/2006/relationships/slideLayout" Target="../slideLayouts/slideLayout7.xml"/><Relationship Id="rId5" Type="http://schemas.openxmlformats.org/officeDocument/2006/relationships/image" Target="../media/image480.png"/><Relationship Id="rId4" Type="http://schemas.microsoft.com/office/2014/relationships/chartEx" Target="../charts/chartEx610.xml"/></Relationships>
</file>

<file path=ppt/slides/_rels/slide306.xml.rels><?xml version="1.0" encoding="UTF-8" standalone="yes"?>
<Relationships xmlns="http://schemas.openxmlformats.org/package/2006/relationships"><Relationship Id="rId3" Type="http://schemas.openxmlformats.org/officeDocument/2006/relationships/image" Target="../media/image481.png"/><Relationship Id="rId2" Type="http://schemas.microsoft.com/office/2014/relationships/chartEx" Target="../charts/chartEx611.xml"/><Relationship Id="rId1" Type="http://schemas.openxmlformats.org/officeDocument/2006/relationships/slideLayout" Target="../slideLayouts/slideLayout7.xml"/><Relationship Id="rId5" Type="http://schemas.openxmlformats.org/officeDocument/2006/relationships/image" Target="../media/image480.png"/><Relationship Id="rId4" Type="http://schemas.microsoft.com/office/2014/relationships/chartEx" Target="../charts/chartEx612.xml"/></Relationships>
</file>

<file path=ppt/slides/_rels/slide307.xml.rels><?xml version="1.0" encoding="UTF-8" standalone="yes"?>
<Relationships xmlns="http://schemas.openxmlformats.org/package/2006/relationships"><Relationship Id="rId3" Type="http://schemas.openxmlformats.org/officeDocument/2006/relationships/image" Target="../media/image482.png"/><Relationship Id="rId2" Type="http://schemas.microsoft.com/office/2014/relationships/chartEx" Target="../charts/chartEx613.xml"/><Relationship Id="rId1" Type="http://schemas.openxmlformats.org/officeDocument/2006/relationships/slideLayout" Target="../slideLayouts/slideLayout7.xml"/><Relationship Id="rId5" Type="http://schemas.openxmlformats.org/officeDocument/2006/relationships/image" Target="../media/image480.png"/><Relationship Id="rId4" Type="http://schemas.microsoft.com/office/2014/relationships/chartEx" Target="../charts/chartEx614.xml"/></Relationships>
</file>

<file path=ppt/slides/_rels/slide308.xml.rels><?xml version="1.0" encoding="UTF-8" standalone="yes"?>
<Relationships xmlns="http://schemas.openxmlformats.org/package/2006/relationships"><Relationship Id="rId3" Type="http://schemas.openxmlformats.org/officeDocument/2006/relationships/image" Target="../media/image483.png"/><Relationship Id="rId2" Type="http://schemas.microsoft.com/office/2014/relationships/chartEx" Target="../charts/chartEx615.xml"/><Relationship Id="rId1" Type="http://schemas.openxmlformats.org/officeDocument/2006/relationships/slideLayout" Target="../slideLayouts/slideLayout7.xml"/><Relationship Id="rId5" Type="http://schemas.openxmlformats.org/officeDocument/2006/relationships/image" Target="../media/image480.png"/><Relationship Id="rId4" Type="http://schemas.microsoft.com/office/2014/relationships/chartEx" Target="../charts/chartEx616.xml"/></Relationships>
</file>

<file path=ppt/slides/_rels/slide309.xml.rels><?xml version="1.0" encoding="UTF-8" standalone="yes"?>
<Relationships xmlns="http://schemas.openxmlformats.org/package/2006/relationships"><Relationship Id="rId3" Type="http://schemas.openxmlformats.org/officeDocument/2006/relationships/image" Target="../media/image484.png"/><Relationship Id="rId2" Type="http://schemas.microsoft.com/office/2014/relationships/chartEx" Target="../charts/chartEx617.xml"/><Relationship Id="rId1" Type="http://schemas.openxmlformats.org/officeDocument/2006/relationships/slideLayout" Target="../slideLayouts/slideLayout7.xml"/><Relationship Id="rId5" Type="http://schemas.openxmlformats.org/officeDocument/2006/relationships/image" Target="../media/image485.png"/><Relationship Id="rId4" Type="http://schemas.microsoft.com/office/2014/relationships/chartEx" Target="../charts/chartEx618.xml"/></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microsoft.com/office/2014/relationships/chartEx" Target="../charts/chartEx61.xml"/><Relationship Id="rId1" Type="http://schemas.openxmlformats.org/officeDocument/2006/relationships/slideLayout" Target="../slideLayouts/slideLayout7.xml"/><Relationship Id="rId5" Type="http://schemas.openxmlformats.org/officeDocument/2006/relationships/image" Target="../media/image81.png"/><Relationship Id="rId4" Type="http://schemas.microsoft.com/office/2014/relationships/chartEx" Target="../charts/chartEx62.xml"/></Relationships>
</file>

<file path=ppt/slides/_rels/slide310.xml.rels><?xml version="1.0" encoding="UTF-8" standalone="yes"?>
<Relationships xmlns="http://schemas.openxmlformats.org/package/2006/relationships"><Relationship Id="rId3" Type="http://schemas.openxmlformats.org/officeDocument/2006/relationships/image" Target="../media/image486.png"/><Relationship Id="rId2" Type="http://schemas.microsoft.com/office/2014/relationships/chartEx" Target="../charts/chartEx619.xml"/><Relationship Id="rId1" Type="http://schemas.openxmlformats.org/officeDocument/2006/relationships/slideLayout" Target="../slideLayouts/slideLayout7.xml"/><Relationship Id="rId5" Type="http://schemas.openxmlformats.org/officeDocument/2006/relationships/image" Target="../media/image487.png"/><Relationship Id="rId4" Type="http://schemas.microsoft.com/office/2014/relationships/chartEx" Target="../charts/chartEx620.xml"/></Relationships>
</file>

<file path=ppt/slides/_rels/slide311.xml.rels><?xml version="1.0" encoding="UTF-8" standalone="yes"?>
<Relationships xmlns="http://schemas.openxmlformats.org/package/2006/relationships"><Relationship Id="rId3" Type="http://schemas.openxmlformats.org/officeDocument/2006/relationships/image" Target="../media/image488.png"/><Relationship Id="rId2" Type="http://schemas.microsoft.com/office/2014/relationships/chartEx" Target="../charts/chartEx621.xml"/><Relationship Id="rId1" Type="http://schemas.openxmlformats.org/officeDocument/2006/relationships/slideLayout" Target="../slideLayouts/slideLayout7.xml"/><Relationship Id="rId5" Type="http://schemas.openxmlformats.org/officeDocument/2006/relationships/image" Target="../media/image487.png"/><Relationship Id="rId4" Type="http://schemas.microsoft.com/office/2014/relationships/chartEx" Target="../charts/chartEx622.xml"/></Relationships>
</file>

<file path=ppt/slides/_rels/slide312.xml.rels><?xml version="1.0" encoding="UTF-8" standalone="yes"?>
<Relationships xmlns="http://schemas.openxmlformats.org/package/2006/relationships"><Relationship Id="rId3" Type="http://schemas.openxmlformats.org/officeDocument/2006/relationships/image" Target="../media/image489.png"/><Relationship Id="rId2" Type="http://schemas.microsoft.com/office/2014/relationships/chartEx" Target="../charts/chartEx623.xml"/><Relationship Id="rId1" Type="http://schemas.openxmlformats.org/officeDocument/2006/relationships/slideLayout" Target="../slideLayouts/slideLayout7.xml"/><Relationship Id="rId5" Type="http://schemas.openxmlformats.org/officeDocument/2006/relationships/image" Target="../media/image487.png"/><Relationship Id="rId4" Type="http://schemas.microsoft.com/office/2014/relationships/chartEx" Target="../charts/chartEx624.xml"/></Relationships>
</file>

<file path=ppt/slides/_rels/slide313.xml.rels><?xml version="1.0" encoding="UTF-8" standalone="yes"?>
<Relationships xmlns="http://schemas.openxmlformats.org/package/2006/relationships"><Relationship Id="rId3" Type="http://schemas.openxmlformats.org/officeDocument/2006/relationships/image" Target="../media/image490.png"/><Relationship Id="rId2" Type="http://schemas.microsoft.com/office/2014/relationships/chartEx" Target="../charts/chartEx625.xml"/><Relationship Id="rId1" Type="http://schemas.openxmlformats.org/officeDocument/2006/relationships/slideLayout" Target="../slideLayouts/slideLayout7.xml"/><Relationship Id="rId5" Type="http://schemas.openxmlformats.org/officeDocument/2006/relationships/image" Target="../media/image491.png"/><Relationship Id="rId4" Type="http://schemas.microsoft.com/office/2014/relationships/chartEx" Target="../charts/chartEx626.xml"/></Relationships>
</file>

<file path=ppt/slides/_rels/slide314.xml.rels><?xml version="1.0" encoding="UTF-8" standalone="yes"?>
<Relationships xmlns="http://schemas.openxmlformats.org/package/2006/relationships"><Relationship Id="rId3" Type="http://schemas.openxmlformats.org/officeDocument/2006/relationships/image" Target="../media/image492.png"/><Relationship Id="rId2" Type="http://schemas.microsoft.com/office/2014/relationships/chartEx" Target="../charts/chartEx627.xml"/><Relationship Id="rId1" Type="http://schemas.openxmlformats.org/officeDocument/2006/relationships/slideLayout" Target="../slideLayouts/slideLayout7.xml"/><Relationship Id="rId5" Type="http://schemas.openxmlformats.org/officeDocument/2006/relationships/image" Target="../media/image491.png"/><Relationship Id="rId4" Type="http://schemas.microsoft.com/office/2014/relationships/chartEx" Target="../charts/chartEx628.xml"/></Relationships>
</file>

<file path=ppt/slides/_rels/slide315.xml.rels><?xml version="1.0" encoding="UTF-8" standalone="yes"?>
<Relationships xmlns="http://schemas.openxmlformats.org/package/2006/relationships"><Relationship Id="rId3" Type="http://schemas.openxmlformats.org/officeDocument/2006/relationships/image" Target="../media/image493.png"/><Relationship Id="rId2" Type="http://schemas.microsoft.com/office/2014/relationships/chartEx" Target="../charts/chartEx629.xml"/><Relationship Id="rId1" Type="http://schemas.openxmlformats.org/officeDocument/2006/relationships/slideLayout" Target="../slideLayouts/slideLayout7.xml"/><Relationship Id="rId5" Type="http://schemas.openxmlformats.org/officeDocument/2006/relationships/image" Target="../media/image491.png"/><Relationship Id="rId4" Type="http://schemas.microsoft.com/office/2014/relationships/chartEx" Target="../charts/chartEx630.xml"/></Relationships>
</file>

<file path=ppt/slides/_rels/slide316.xml.rels><?xml version="1.0" encoding="UTF-8" standalone="yes"?>
<Relationships xmlns="http://schemas.openxmlformats.org/package/2006/relationships"><Relationship Id="rId3" Type="http://schemas.openxmlformats.org/officeDocument/2006/relationships/image" Target="../media/image494.png"/><Relationship Id="rId2" Type="http://schemas.microsoft.com/office/2014/relationships/chartEx" Target="../charts/chartEx631.xml"/><Relationship Id="rId1" Type="http://schemas.openxmlformats.org/officeDocument/2006/relationships/slideLayout" Target="../slideLayouts/slideLayout7.xml"/><Relationship Id="rId5" Type="http://schemas.openxmlformats.org/officeDocument/2006/relationships/image" Target="../media/image491.png"/><Relationship Id="rId4" Type="http://schemas.microsoft.com/office/2014/relationships/chartEx" Target="../charts/chartEx632.xml"/></Relationships>
</file>

<file path=ppt/slides/_rels/slide317.xml.rels><?xml version="1.0" encoding="UTF-8" standalone="yes"?>
<Relationships xmlns="http://schemas.openxmlformats.org/package/2006/relationships"><Relationship Id="rId3" Type="http://schemas.openxmlformats.org/officeDocument/2006/relationships/image" Target="../media/image462.png"/><Relationship Id="rId2" Type="http://schemas.microsoft.com/office/2014/relationships/chartEx" Target="../charts/chartEx633.xml"/><Relationship Id="rId1" Type="http://schemas.openxmlformats.org/officeDocument/2006/relationships/slideLayout" Target="../slideLayouts/slideLayout7.xml"/><Relationship Id="rId5" Type="http://schemas.openxmlformats.org/officeDocument/2006/relationships/image" Target="../media/image463.png"/><Relationship Id="rId4" Type="http://schemas.microsoft.com/office/2014/relationships/chartEx" Target="../charts/chartEx634.xml"/></Relationships>
</file>

<file path=ppt/slides/_rels/slide318.xml.rels><?xml version="1.0" encoding="UTF-8" standalone="yes"?>
<Relationships xmlns="http://schemas.openxmlformats.org/package/2006/relationships"><Relationship Id="rId3" Type="http://schemas.openxmlformats.org/officeDocument/2006/relationships/image" Target="../media/image464.png"/><Relationship Id="rId2" Type="http://schemas.microsoft.com/office/2014/relationships/chartEx" Target="../charts/chartEx635.xml"/><Relationship Id="rId1" Type="http://schemas.openxmlformats.org/officeDocument/2006/relationships/slideLayout" Target="../slideLayouts/slideLayout7.xml"/><Relationship Id="rId5" Type="http://schemas.openxmlformats.org/officeDocument/2006/relationships/image" Target="../media/image463.png"/><Relationship Id="rId4" Type="http://schemas.microsoft.com/office/2014/relationships/chartEx" Target="../charts/chartEx636.xml"/></Relationships>
</file>

<file path=ppt/slides/_rels/slide319.xml.rels><?xml version="1.0" encoding="UTF-8" standalone="yes"?>
<Relationships xmlns="http://schemas.openxmlformats.org/package/2006/relationships"><Relationship Id="rId3" Type="http://schemas.openxmlformats.org/officeDocument/2006/relationships/image" Target="../media/image465.png"/><Relationship Id="rId2" Type="http://schemas.microsoft.com/office/2014/relationships/chartEx" Target="../charts/chartEx637.xml"/><Relationship Id="rId1" Type="http://schemas.openxmlformats.org/officeDocument/2006/relationships/slideLayout" Target="../slideLayouts/slideLayout7.xml"/><Relationship Id="rId5" Type="http://schemas.openxmlformats.org/officeDocument/2006/relationships/image" Target="../media/image463.png"/><Relationship Id="rId4" Type="http://schemas.microsoft.com/office/2014/relationships/chartEx" Target="../charts/chartEx638.xml"/></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microsoft.com/office/2014/relationships/chartEx" Target="../charts/chartEx63.xml"/><Relationship Id="rId1" Type="http://schemas.openxmlformats.org/officeDocument/2006/relationships/slideLayout" Target="../slideLayouts/slideLayout7.xml"/><Relationship Id="rId5" Type="http://schemas.openxmlformats.org/officeDocument/2006/relationships/image" Target="../media/image83.png"/><Relationship Id="rId4" Type="http://schemas.microsoft.com/office/2014/relationships/chartEx" Target="../charts/chartEx64.xml"/></Relationships>
</file>

<file path=ppt/slides/_rels/slide320.xml.rels><?xml version="1.0" encoding="UTF-8" standalone="yes"?>
<Relationships xmlns="http://schemas.openxmlformats.org/package/2006/relationships"><Relationship Id="rId3" Type="http://schemas.openxmlformats.org/officeDocument/2006/relationships/image" Target="../media/image466.png"/><Relationship Id="rId2" Type="http://schemas.microsoft.com/office/2014/relationships/chartEx" Target="../charts/chartEx639.xml"/><Relationship Id="rId1" Type="http://schemas.openxmlformats.org/officeDocument/2006/relationships/slideLayout" Target="../slideLayouts/slideLayout7.xml"/><Relationship Id="rId5" Type="http://schemas.openxmlformats.org/officeDocument/2006/relationships/image" Target="../media/image463.png"/><Relationship Id="rId4" Type="http://schemas.microsoft.com/office/2014/relationships/chartEx" Target="../charts/chartEx640.xml"/></Relationships>
</file>

<file path=ppt/slides/_rels/slide321.xml.rels><?xml version="1.0" encoding="UTF-8" standalone="yes"?>
<Relationships xmlns="http://schemas.openxmlformats.org/package/2006/relationships"><Relationship Id="rId3" Type="http://schemas.openxmlformats.org/officeDocument/2006/relationships/image" Target="../media/image467.png"/><Relationship Id="rId2" Type="http://schemas.microsoft.com/office/2014/relationships/chartEx" Target="../charts/chartEx641.xml"/><Relationship Id="rId1" Type="http://schemas.openxmlformats.org/officeDocument/2006/relationships/slideLayout" Target="../slideLayouts/slideLayout7.xml"/><Relationship Id="rId5" Type="http://schemas.openxmlformats.org/officeDocument/2006/relationships/image" Target="../media/image468.png"/><Relationship Id="rId4" Type="http://schemas.microsoft.com/office/2014/relationships/chartEx" Target="../charts/chartEx642.xml"/></Relationships>
</file>

<file path=ppt/slides/_rels/slide322.xml.rels><?xml version="1.0" encoding="UTF-8" standalone="yes"?>
<Relationships xmlns="http://schemas.openxmlformats.org/package/2006/relationships"><Relationship Id="rId3" Type="http://schemas.openxmlformats.org/officeDocument/2006/relationships/image" Target="../media/image469.png"/><Relationship Id="rId2" Type="http://schemas.microsoft.com/office/2014/relationships/chartEx" Target="../charts/chartEx643.xml"/><Relationship Id="rId1" Type="http://schemas.openxmlformats.org/officeDocument/2006/relationships/slideLayout" Target="../slideLayouts/slideLayout7.xml"/><Relationship Id="rId5" Type="http://schemas.openxmlformats.org/officeDocument/2006/relationships/image" Target="../media/image468.png"/><Relationship Id="rId4" Type="http://schemas.microsoft.com/office/2014/relationships/chartEx" Target="../charts/chartEx644.xml"/></Relationships>
</file>

<file path=ppt/slides/_rels/slide323.xml.rels><?xml version="1.0" encoding="UTF-8" standalone="yes"?>
<Relationships xmlns="http://schemas.openxmlformats.org/package/2006/relationships"><Relationship Id="rId3" Type="http://schemas.openxmlformats.org/officeDocument/2006/relationships/image" Target="../media/image470.png"/><Relationship Id="rId2" Type="http://schemas.microsoft.com/office/2014/relationships/chartEx" Target="../charts/chartEx645.xml"/><Relationship Id="rId1" Type="http://schemas.openxmlformats.org/officeDocument/2006/relationships/slideLayout" Target="../slideLayouts/slideLayout7.xml"/><Relationship Id="rId5" Type="http://schemas.openxmlformats.org/officeDocument/2006/relationships/image" Target="../media/image468.png"/><Relationship Id="rId4" Type="http://schemas.microsoft.com/office/2014/relationships/chartEx" Target="../charts/chartEx646.xml"/></Relationships>
</file>

<file path=ppt/slides/_rels/slide324.xml.rels><?xml version="1.0" encoding="UTF-8" standalone="yes"?>
<Relationships xmlns="http://schemas.openxmlformats.org/package/2006/relationships"><Relationship Id="rId3" Type="http://schemas.openxmlformats.org/officeDocument/2006/relationships/image" Target="../media/image471.png"/><Relationship Id="rId2" Type="http://schemas.microsoft.com/office/2014/relationships/chartEx" Target="../charts/chartEx647.xml"/><Relationship Id="rId1" Type="http://schemas.openxmlformats.org/officeDocument/2006/relationships/slideLayout" Target="../slideLayouts/slideLayout7.xml"/><Relationship Id="rId5" Type="http://schemas.openxmlformats.org/officeDocument/2006/relationships/image" Target="../media/image468.png"/><Relationship Id="rId4" Type="http://schemas.microsoft.com/office/2014/relationships/chartEx" Target="../charts/chartEx648.xml"/></Relationships>
</file>

<file path=ppt/slides/_rels/slide325.xml.rels><?xml version="1.0" encoding="UTF-8" standalone="yes"?>
<Relationships xmlns="http://schemas.openxmlformats.org/package/2006/relationships"><Relationship Id="rId3" Type="http://schemas.openxmlformats.org/officeDocument/2006/relationships/image" Target="../media/image495.png"/><Relationship Id="rId2" Type="http://schemas.microsoft.com/office/2014/relationships/chartEx" Target="../charts/chartEx649.xml"/><Relationship Id="rId1" Type="http://schemas.openxmlformats.org/officeDocument/2006/relationships/slideLayout" Target="../slideLayouts/slideLayout7.xml"/><Relationship Id="rId5" Type="http://schemas.openxmlformats.org/officeDocument/2006/relationships/image" Target="../media/image496.png"/><Relationship Id="rId4" Type="http://schemas.microsoft.com/office/2014/relationships/chartEx" Target="../charts/chartEx650.xml"/></Relationships>
</file>

<file path=ppt/slides/_rels/slide326.xml.rels><?xml version="1.0" encoding="UTF-8" standalone="yes"?>
<Relationships xmlns="http://schemas.openxmlformats.org/package/2006/relationships"><Relationship Id="rId3" Type="http://schemas.openxmlformats.org/officeDocument/2006/relationships/image" Target="../media/image497.png"/><Relationship Id="rId2" Type="http://schemas.microsoft.com/office/2014/relationships/chartEx" Target="../charts/chartEx651.xml"/><Relationship Id="rId1" Type="http://schemas.openxmlformats.org/officeDocument/2006/relationships/slideLayout" Target="../slideLayouts/slideLayout7.xml"/><Relationship Id="rId5" Type="http://schemas.openxmlformats.org/officeDocument/2006/relationships/image" Target="../media/image498.png"/><Relationship Id="rId4" Type="http://schemas.microsoft.com/office/2014/relationships/chartEx" Target="../charts/chartEx652.xml"/></Relationships>
</file>

<file path=ppt/slides/_rels/slide327.xml.rels><?xml version="1.0" encoding="UTF-8" standalone="yes"?>
<Relationships xmlns="http://schemas.openxmlformats.org/package/2006/relationships"><Relationship Id="rId3" Type="http://schemas.openxmlformats.org/officeDocument/2006/relationships/image" Target="../media/image499.png"/><Relationship Id="rId2" Type="http://schemas.microsoft.com/office/2014/relationships/chartEx" Target="../charts/chartEx653.xml"/><Relationship Id="rId1" Type="http://schemas.openxmlformats.org/officeDocument/2006/relationships/slideLayout" Target="../slideLayouts/slideLayout7.xml"/><Relationship Id="rId5" Type="http://schemas.openxmlformats.org/officeDocument/2006/relationships/image" Target="../media/image498.png"/><Relationship Id="rId4" Type="http://schemas.microsoft.com/office/2014/relationships/chartEx" Target="../charts/chartEx654.xml"/></Relationships>
</file>

<file path=ppt/slides/_rels/slide328.xml.rels><?xml version="1.0" encoding="UTF-8" standalone="yes"?>
<Relationships xmlns="http://schemas.openxmlformats.org/package/2006/relationships"><Relationship Id="rId3" Type="http://schemas.openxmlformats.org/officeDocument/2006/relationships/image" Target="../media/image500.png"/><Relationship Id="rId2" Type="http://schemas.microsoft.com/office/2014/relationships/chartEx" Target="../charts/chartEx655.xml"/><Relationship Id="rId1" Type="http://schemas.openxmlformats.org/officeDocument/2006/relationships/slideLayout" Target="../slideLayouts/slideLayout7.xml"/><Relationship Id="rId5" Type="http://schemas.openxmlformats.org/officeDocument/2006/relationships/image" Target="../media/image498.png"/><Relationship Id="rId4" Type="http://schemas.microsoft.com/office/2014/relationships/chartEx" Target="../charts/chartEx656.xml"/></Relationships>
</file>

<file path=ppt/slides/_rels/slide329.xml.rels><?xml version="1.0" encoding="UTF-8" standalone="yes"?>
<Relationships xmlns="http://schemas.openxmlformats.org/package/2006/relationships"><Relationship Id="rId3" Type="http://schemas.openxmlformats.org/officeDocument/2006/relationships/image" Target="../media/image501.png"/><Relationship Id="rId2" Type="http://schemas.microsoft.com/office/2014/relationships/chartEx" Target="../charts/chartEx657.xml"/><Relationship Id="rId1" Type="http://schemas.openxmlformats.org/officeDocument/2006/relationships/slideLayout" Target="../slideLayouts/slideLayout7.xml"/><Relationship Id="rId5" Type="http://schemas.openxmlformats.org/officeDocument/2006/relationships/image" Target="../media/image498.png"/><Relationship Id="rId4" Type="http://schemas.microsoft.com/office/2014/relationships/chartEx" Target="../charts/chartEx658.xml"/></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microsoft.com/office/2014/relationships/chartEx" Target="../charts/chartEx65.xml"/><Relationship Id="rId1" Type="http://schemas.openxmlformats.org/officeDocument/2006/relationships/slideLayout" Target="../slideLayouts/slideLayout7.xml"/><Relationship Id="rId5" Type="http://schemas.openxmlformats.org/officeDocument/2006/relationships/image" Target="../media/image85.png"/><Relationship Id="rId4" Type="http://schemas.microsoft.com/office/2014/relationships/chartEx" Target="../charts/chartEx66.xml"/></Relationships>
</file>

<file path=ppt/slides/_rels/slide330.xml.rels><?xml version="1.0" encoding="UTF-8" standalone="yes"?>
<Relationships xmlns="http://schemas.openxmlformats.org/package/2006/relationships"><Relationship Id="rId3" Type="http://schemas.openxmlformats.org/officeDocument/2006/relationships/image" Target="../media/image502.png"/><Relationship Id="rId2" Type="http://schemas.microsoft.com/office/2014/relationships/chartEx" Target="../charts/chartEx659.xml"/><Relationship Id="rId1" Type="http://schemas.openxmlformats.org/officeDocument/2006/relationships/slideLayout" Target="../slideLayouts/slideLayout7.xml"/><Relationship Id="rId5" Type="http://schemas.openxmlformats.org/officeDocument/2006/relationships/image" Target="../media/image503.png"/><Relationship Id="rId4" Type="http://schemas.microsoft.com/office/2014/relationships/chartEx" Target="../charts/chartEx660.xml"/></Relationships>
</file>

<file path=ppt/slides/_rels/slide331.xml.rels><?xml version="1.0" encoding="UTF-8" standalone="yes"?>
<Relationships xmlns="http://schemas.openxmlformats.org/package/2006/relationships"><Relationship Id="rId3" Type="http://schemas.openxmlformats.org/officeDocument/2006/relationships/image" Target="../media/image504.png"/><Relationship Id="rId2" Type="http://schemas.microsoft.com/office/2014/relationships/chartEx" Target="../charts/chartEx661.xml"/><Relationship Id="rId1" Type="http://schemas.openxmlformats.org/officeDocument/2006/relationships/slideLayout" Target="../slideLayouts/slideLayout7.xml"/><Relationship Id="rId5" Type="http://schemas.openxmlformats.org/officeDocument/2006/relationships/image" Target="../media/image503.png"/><Relationship Id="rId4" Type="http://schemas.microsoft.com/office/2014/relationships/chartEx" Target="../charts/chartEx662.xml"/></Relationships>
</file>

<file path=ppt/slides/_rels/slide332.xml.rels><?xml version="1.0" encoding="UTF-8" standalone="yes"?>
<Relationships xmlns="http://schemas.openxmlformats.org/package/2006/relationships"><Relationship Id="rId3" Type="http://schemas.openxmlformats.org/officeDocument/2006/relationships/image" Target="../media/image505.png"/><Relationship Id="rId2" Type="http://schemas.microsoft.com/office/2014/relationships/chartEx" Target="../charts/chartEx663.xml"/><Relationship Id="rId1" Type="http://schemas.openxmlformats.org/officeDocument/2006/relationships/slideLayout" Target="../slideLayouts/slideLayout7.xml"/><Relationship Id="rId5" Type="http://schemas.openxmlformats.org/officeDocument/2006/relationships/image" Target="../media/image503.png"/><Relationship Id="rId4" Type="http://schemas.microsoft.com/office/2014/relationships/chartEx" Target="../charts/chartEx664.xml"/></Relationships>
</file>

<file path=ppt/slides/_rels/slide333.xml.rels><?xml version="1.0" encoding="UTF-8" standalone="yes"?>
<Relationships xmlns="http://schemas.openxmlformats.org/package/2006/relationships"><Relationship Id="rId3" Type="http://schemas.openxmlformats.org/officeDocument/2006/relationships/image" Target="../media/image506.png"/><Relationship Id="rId2" Type="http://schemas.microsoft.com/office/2014/relationships/chartEx" Target="../charts/chartEx665.xml"/><Relationship Id="rId1" Type="http://schemas.openxmlformats.org/officeDocument/2006/relationships/slideLayout" Target="../slideLayouts/slideLayout7.xml"/><Relationship Id="rId5" Type="http://schemas.openxmlformats.org/officeDocument/2006/relationships/image" Target="../media/image503.png"/><Relationship Id="rId4" Type="http://schemas.microsoft.com/office/2014/relationships/chartEx" Target="../charts/chartEx666.xml"/></Relationships>
</file>

<file path=ppt/slides/_rels/slide334.xml.rels><?xml version="1.0" encoding="UTF-8" standalone="yes"?>
<Relationships xmlns="http://schemas.openxmlformats.org/package/2006/relationships"><Relationship Id="rId3" Type="http://schemas.openxmlformats.org/officeDocument/2006/relationships/image" Target="../media/image507.png"/><Relationship Id="rId2" Type="http://schemas.microsoft.com/office/2014/relationships/chartEx" Target="../charts/chartEx667.xml"/><Relationship Id="rId1" Type="http://schemas.openxmlformats.org/officeDocument/2006/relationships/slideLayout" Target="../slideLayouts/slideLayout7.xml"/><Relationship Id="rId5" Type="http://schemas.openxmlformats.org/officeDocument/2006/relationships/image" Target="../media/image508.png"/><Relationship Id="rId4" Type="http://schemas.microsoft.com/office/2014/relationships/chartEx" Target="../charts/chartEx668.xml"/></Relationships>
</file>

<file path=ppt/slides/_rels/slide335.xml.rels><?xml version="1.0" encoding="UTF-8" standalone="yes"?>
<Relationships xmlns="http://schemas.openxmlformats.org/package/2006/relationships"><Relationship Id="rId3" Type="http://schemas.openxmlformats.org/officeDocument/2006/relationships/image" Target="../media/image509.png"/><Relationship Id="rId2" Type="http://schemas.microsoft.com/office/2014/relationships/chartEx" Target="../charts/chartEx669.xml"/><Relationship Id="rId1" Type="http://schemas.openxmlformats.org/officeDocument/2006/relationships/slideLayout" Target="../slideLayouts/slideLayout7.xml"/><Relationship Id="rId5" Type="http://schemas.openxmlformats.org/officeDocument/2006/relationships/image" Target="../media/image510.png"/><Relationship Id="rId4" Type="http://schemas.microsoft.com/office/2014/relationships/chartEx" Target="../charts/chartEx670.xml"/></Relationships>
</file>

<file path=ppt/slides/_rels/slide336.xml.rels><?xml version="1.0" encoding="UTF-8" standalone="yes"?>
<Relationships xmlns="http://schemas.openxmlformats.org/package/2006/relationships"><Relationship Id="rId3" Type="http://schemas.openxmlformats.org/officeDocument/2006/relationships/image" Target="../media/image511.png"/><Relationship Id="rId2" Type="http://schemas.microsoft.com/office/2014/relationships/chartEx" Target="../charts/chartEx671.xml"/><Relationship Id="rId1" Type="http://schemas.openxmlformats.org/officeDocument/2006/relationships/slideLayout" Target="../slideLayouts/slideLayout7.xml"/><Relationship Id="rId5" Type="http://schemas.openxmlformats.org/officeDocument/2006/relationships/image" Target="../media/image510.png"/><Relationship Id="rId4" Type="http://schemas.microsoft.com/office/2014/relationships/chartEx" Target="../charts/chartEx672.xml"/></Relationships>
</file>

<file path=ppt/slides/_rels/slide337.xml.rels><?xml version="1.0" encoding="UTF-8" standalone="yes"?>
<Relationships xmlns="http://schemas.openxmlformats.org/package/2006/relationships"><Relationship Id="rId3" Type="http://schemas.openxmlformats.org/officeDocument/2006/relationships/image" Target="../media/image512.png"/><Relationship Id="rId2" Type="http://schemas.microsoft.com/office/2014/relationships/chartEx" Target="../charts/chartEx673.xml"/><Relationship Id="rId1" Type="http://schemas.openxmlformats.org/officeDocument/2006/relationships/slideLayout" Target="../slideLayouts/slideLayout7.xml"/><Relationship Id="rId5" Type="http://schemas.openxmlformats.org/officeDocument/2006/relationships/image" Target="../media/image510.png"/><Relationship Id="rId4" Type="http://schemas.microsoft.com/office/2014/relationships/chartEx" Target="../charts/chartEx674.xml"/></Relationships>
</file>

<file path=ppt/slides/_rels/slide338.xml.rels><?xml version="1.0" encoding="UTF-8" standalone="yes"?>
<Relationships xmlns="http://schemas.openxmlformats.org/package/2006/relationships"><Relationship Id="rId3" Type="http://schemas.openxmlformats.org/officeDocument/2006/relationships/image" Target="../media/image513.png"/><Relationship Id="rId2" Type="http://schemas.microsoft.com/office/2014/relationships/chartEx" Target="../charts/chartEx675.xml"/><Relationship Id="rId1" Type="http://schemas.openxmlformats.org/officeDocument/2006/relationships/slideLayout" Target="../slideLayouts/slideLayout7.xml"/><Relationship Id="rId5" Type="http://schemas.openxmlformats.org/officeDocument/2006/relationships/image" Target="../media/image510.png"/><Relationship Id="rId4" Type="http://schemas.microsoft.com/office/2014/relationships/chartEx" Target="../charts/chartEx676.xml"/></Relationships>
</file>

<file path=ppt/slides/_rels/slide339.xml.rels><?xml version="1.0" encoding="UTF-8" standalone="yes"?>
<Relationships xmlns="http://schemas.openxmlformats.org/package/2006/relationships"><Relationship Id="rId3" Type="http://schemas.openxmlformats.org/officeDocument/2006/relationships/image" Target="../media/image514.png"/><Relationship Id="rId2" Type="http://schemas.microsoft.com/office/2014/relationships/chartEx" Target="../charts/chartEx677.xml"/><Relationship Id="rId1" Type="http://schemas.openxmlformats.org/officeDocument/2006/relationships/slideLayout" Target="../slideLayouts/slideLayout7.xml"/><Relationship Id="rId5" Type="http://schemas.openxmlformats.org/officeDocument/2006/relationships/image" Target="../media/image515.png"/><Relationship Id="rId4" Type="http://schemas.microsoft.com/office/2014/relationships/chartEx" Target="../charts/chartEx678.xml"/></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microsoft.com/office/2014/relationships/chartEx" Target="../charts/chartEx67.xml"/><Relationship Id="rId1" Type="http://schemas.openxmlformats.org/officeDocument/2006/relationships/slideLayout" Target="../slideLayouts/slideLayout7.xml"/><Relationship Id="rId5" Type="http://schemas.openxmlformats.org/officeDocument/2006/relationships/image" Target="../media/image87.png"/><Relationship Id="rId4" Type="http://schemas.microsoft.com/office/2014/relationships/chartEx" Target="../charts/chartEx68.xml"/></Relationships>
</file>

<file path=ppt/slides/_rels/slide340.xml.rels><?xml version="1.0" encoding="UTF-8" standalone="yes"?>
<Relationships xmlns="http://schemas.openxmlformats.org/package/2006/relationships"><Relationship Id="rId3" Type="http://schemas.openxmlformats.org/officeDocument/2006/relationships/image" Target="../media/image516.png"/><Relationship Id="rId2" Type="http://schemas.microsoft.com/office/2014/relationships/chartEx" Target="../charts/chartEx679.xml"/><Relationship Id="rId1" Type="http://schemas.openxmlformats.org/officeDocument/2006/relationships/slideLayout" Target="../slideLayouts/slideLayout7.xml"/><Relationship Id="rId5" Type="http://schemas.openxmlformats.org/officeDocument/2006/relationships/image" Target="../media/image515.png"/><Relationship Id="rId4" Type="http://schemas.microsoft.com/office/2014/relationships/chartEx" Target="../charts/chartEx680.xml"/></Relationships>
</file>

<file path=ppt/slides/_rels/slide341.xml.rels><?xml version="1.0" encoding="UTF-8" standalone="yes"?>
<Relationships xmlns="http://schemas.openxmlformats.org/package/2006/relationships"><Relationship Id="rId3" Type="http://schemas.openxmlformats.org/officeDocument/2006/relationships/image" Target="../media/image517.png"/><Relationship Id="rId2" Type="http://schemas.microsoft.com/office/2014/relationships/chartEx" Target="../charts/chartEx681.xml"/><Relationship Id="rId1" Type="http://schemas.openxmlformats.org/officeDocument/2006/relationships/slideLayout" Target="../slideLayouts/slideLayout7.xml"/><Relationship Id="rId5" Type="http://schemas.openxmlformats.org/officeDocument/2006/relationships/image" Target="../media/image515.png"/><Relationship Id="rId4" Type="http://schemas.microsoft.com/office/2014/relationships/chartEx" Target="../charts/chartEx682.xml"/></Relationships>
</file>

<file path=ppt/slides/_rels/slide342.xml.rels><?xml version="1.0" encoding="UTF-8" standalone="yes"?>
<Relationships xmlns="http://schemas.openxmlformats.org/package/2006/relationships"><Relationship Id="rId3" Type="http://schemas.openxmlformats.org/officeDocument/2006/relationships/image" Target="../media/image518.png"/><Relationship Id="rId2" Type="http://schemas.microsoft.com/office/2014/relationships/chartEx" Target="../charts/chartEx683.xml"/><Relationship Id="rId1" Type="http://schemas.openxmlformats.org/officeDocument/2006/relationships/slideLayout" Target="../slideLayouts/slideLayout7.xml"/><Relationship Id="rId5" Type="http://schemas.openxmlformats.org/officeDocument/2006/relationships/image" Target="../media/image515.png"/><Relationship Id="rId4" Type="http://schemas.microsoft.com/office/2014/relationships/chartEx" Target="../charts/chartEx684.xml"/></Relationships>
</file>

<file path=ppt/slides/_rels/slide343.xml.rels><?xml version="1.0" encoding="UTF-8" standalone="yes"?>
<Relationships xmlns="http://schemas.openxmlformats.org/package/2006/relationships"><Relationship Id="rId3" Type="http://schemas.openxmlformats.org/officeDocument/2006/relationships/image" Target="../media/image519.png"/><Relationship Id="rId2" Type="http://schemas.microsoft.com/office/2014/relationships/chartEx" Target="../charts/chartEx685.xml"/><Relationship Id="rId1" Type="http://schemas.openxmlformats.org/officeDocument/2006/relationships/slideLayout" Target="../slideLayouts/slideLayout7.xml"/><Relationship Id="rId5" Type="http://schemas.openxmlformats.org/officeDocument/2006/relationships/image" Target="../media/image520.png"/><Relationship Id="rId4" Type="http://schemas.microsoft.com/office/2014/relationships/chartEx" Target="../charts/chartEx686.xml"/></Relationships>
</file>

<file path=ppt/slides/_rels/slide344.xml.rels><?xml version="1.0" encoding="UTF-8" standalone="yes"?>
<Relationships xmlns="http://schemas.openxmlformats.org/package/2006/relationships"><Relationship Id="rId3" Type="http://schemas.openxmlformats.org/officeDocument/2006/relationships/image" Target="../media/image521.png"/><Relationship Id="rId2" Type="http://schemas.microsoft.com/office/2014/relationships/chartEx" Target="../charts/chartEx687.xml"/><Relationship Id="rId1" Type="http://schemas.openxmlformats.org/officeDocument/2006/relationships/slideLayout" Target="../slideLayouts/slideLayout7.xml"/><Relationship Id="rId5" Type="http://schemas.openxmlformats.org/officeDocument/2006/relationships/image" Target="../media/image522.png"/><Relationship Id="rId4" Type="http://schemas.microsoft.com/office/2014/relationships/chartEx" Target="../charts/chartEx688.xml"/></Relationships>
</file>

<file path=ppt/slides/_rels/slide345.xml.rels><?xml version="1.0" encoding="UTF-8" standalone="yes"?>
<Relationships xmlns="http://schemas.openxmlformats.org/package/2006/relationships"><Relationship Id="rId3" Type="http://schemas.openxmlformats.org/officeDocument/2006/relationships/image" Target="../media/image523.png"/><Relationship Id="rId2" Type="http://schemas.microsoft.com/office/2014/relationships/chartEx" Target="../charts/chartEx689.xml"/><Relationship Id="rId1" Type="http://schemas.openxmlformats.org/officeDocument/2006/relationships/slideLayout" Target="../slideLayouts/slideLayout7.xml"/><Relationship Id="rId5" Type="http://schemas.openxmlformats.org/officeDocument/2006/relationships/image" Target="../media/image522.png"/><Relationship Id="rId4" Type="http://schemas.microsoft.com/office/2014/relationships/chartEx" Target="../charts/chartEx690.xml"/></Relationships>
</file>

<file path=ppt/slides/_rels/slide346.xml.rels><?xml version="1.0" encoding="UTF-8" standalone="yes"?>
<Relationships xmlns="http://schemas.openxmlformats.org/package/2006/relationships"><Relationship Id="rId3" Type="http://schemas.openxmlformats.org/officeDocument/2006/relationships/image" Target="../media/image524.png"/><Relationship Id="rId2" Type="http://schemas.microsoft.com/office/2014/relationships/chartEx" Target="../charts/chartEx691.xml"/><Relationship Id="rId1" Type="http://schemas.openxmlformats.org/officeDocument/2006/relationships/slideLayout" Target="../slideLayouts/slideLayout7.xml"/><Relationship Id="rId5" Type="http://schemas.openxmlformats.org/officeDocument/2006/relationships/image" Target="../media/image522.png"/><Relationship Id="rId4" Type="http://schemas.microsoft.com/office/2014/relationships/chartEx" Target="../charts/chartEx692.xml"/></Relationships>
</file>

<file path=ppt/slides/_rels/slide347.xml.rels><?xml version="1.0" encoding="UTF-8" standalone="yes"?>
<Relationships xmlns="http://schemas.openxmlformats.org/package/2006/relationships"><Relationship Id="rId3" Type="http://schemas.openxmlformats.org/officeDocument/2006/relationships/image" Target="../media/image525.png"/><Relationship Id="rId2" Type="http://schemas.microsoft.com/office/2014/relationships/chartEx" Target="../charts/chartEx693.xml"/><Relationship Id="rId1" Type="http://schemas.openxmlformats.org/officeDocument/2006/relationships/slideLayout" Target="../slideLayouts/slideLayout7.xml"/><Relationship Id="rId5" Type="http://schemas.openxmlformats.org/officeDocument/2006/relationships/image" Target="../media/image522.png"/><Relationship Id="rId4" Type="http://schemas.microsoft.com/office/2014/relationships/chartEx" Target="../charts/chartEx694.xml"/></Relationships>
</file>

<file path=ppt/slides/_rels/slide348.xml.rels><?xml version="1.0" encoding="UTF-8" standalone="yes"?>
<Relationships xmlns="http://schemas.openxmlformats.org/package/2006/relationships"><Relationship Id="rId3" Type="http://schemas.openxmlformats.org/officeDocument/2006/relationships/image" Target="../media/image526.png"/><Relationship Id="rId2" Type="http://schemas.microsoft.com/office/2014/relationships/chartEx" Target="../charts/chartEx695.xml"/><Relationship Id="rId1" Type="http://schemas.openxmlformats.org/officeDocument/2006/relationships/slideLayout" Target="../slideLayouts/slideLayout7.xml"/><Relationship Id="rId5" Type="http://schemas.openxmlformats.org/officeDocument/2006/relationships/image" Target="../media/image527.png"/><Relationship Id="rId4" Type="http://schemas.microsoft.com/office/2014/relationships/chartEx" Target="../charts/chartEx696.xml"/></Relationships>
</file>

<file path=ppt/slides/_rels/slide349.xml.rels><?xml version="1.0" encoding="UTF-8" standalone="yes"?>
<Relationships xmlns="http://schemas.openxmlformats.org/package/2006/relationships"><Relationship Id="rId3" Type="http://schemas.openxmlformats.org/officeDocument/2006/relationships/image" Target="../media/image528.png"/><Relationship Id="rId2" Type="http://schemas.microsoft.com/office/2014/relationships/chartEx" Target="../charts/chartEx697.xml"/><Relationship Id="rId1" Type="http://schemas.openxmlformats.org/officeDocument/2006/relationships/slideLayout" Target="../slideLayouts/slideLayout7.xml"/><Relationship Id="rId5" Type="http://schemas.openxmlformats.org/officeDocument/2006/relationships/image" Target="../media/image527.png"/><Relationship Id="rId4" Type="http://schemas.microsoft.com/office/2014/relationships/chartEx" Target="../charts/chartEx698.xml"/></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microsoft.com/office/2014/relationships/chartEx" Target="../charts/chartEx69.xml"/><Relationship Id="rId1" Type="http://schemas.openxmlformats.org/officeDocument/2006/relationships/slideLayout" Target="../slideLayouts/slideLayout7.xml"/><Relationship Id="rId5" Type="http://schemas.openxmlformats.org/officeDocument/2006/relationships/image" Target="../media/image89.png"/><Relationship Id="rId4" Type="http://schemas.microsoft.com/office/2014/relationships/chartEx" Target="../charts/chartEx70.xml"/></Relationships>
</file>

<file path=ppt/slides/_rels/slide350.xml.rels><?xml version="1.0" encoding="UTF-8" standalone="yes"?>
<Relationships xmlns="http://schemas.openxmlformats.org/package/2006/relationships"><Relationship Id="rId3" Type="http://schemas.openxmlformats.org/officeDocument/2006/relationships/image" Target="../media/image529.png"/><Relationship Id="rId2" Type="http://schemas.microsoft.com/office/2014/relationships/chartEx" Target="../charts/chartEx699.xml"/><Relationship Id="rId1" Type="http://schemas.openxmlformats.org/officeDocument/2006/relationships/slideLayout" Target="../slideLayouts/slideLayout7.xml"/><Relationship Id="rId5" Type="http://schemas.openxmlformats.org/officeDocument/2006/relationships/image" Target="../media/image527.png"/><Relationship Id="rId4" Type="http://schemas.microsoft.com/office/2014/relationships/chartEx" Target="../charts/chartEx700.xml"/></Relationships>
</file>

<file path=ppt/slides/_rels/slide351.xml.rels><?xml version="1.0" encoding="UTF-8" standalone="yes"?>
<Relationships xmlns="http://schemas.openxmlformats.org/package/2006/relationships"><Relationship Id="rId3" Type="http://schemas.openxmlformats.org/officeDocument/2006/relationships/image" Target="../media/image530.png"/><Relationship Id="rId2" Type="http://schemas.microsoft.com/office/2014/relationships/chartEx" Target="../charts/chartEx701.xml"/><Relationship Id="rId1" Type="http://schemas.openxmlformats.org/officeDocument/2006/relationships/slideLayout" Target="../slideLayouts/slideLayout7.xml"/><Relationship Id="rId5" Type="http://schemas.openxmlformats.org/officeDocument/2006/relationships/image" Target="../media/image527.png"/><Relationship Id="rId4" Type="http://schemas.microsoft.com/office/2014/relationships/chartEx" Target="../charts/chartEx702.xml"/></Relationships>
</file>

<file path=ppt/slides/_rels/slide352.xml.rels><?xml version="1.0" encoding="UTF-8" standalone="yes"?>
<Relationships xmlns="http://schemas.openxmlformats.org/package/2006/relationships"><Relationship Id="rId3" Type="http://schemas.openxmlformats.org/officeDocument/2006/relationships/image" Target="../media/image531.png"/><Relationship Id="rId2" Type="http://schemas.microsoft.com/office/2014/relationships/chartEx" Target="../charts/chartEx703.xml"/><Relationship Id="rId1" Type="http://schemas.openxmlformats.org/officeDocument/2006/relationships/slideLayout" Target="../slideLayouts/slideLayout7.xml"/><Relationship Id="rId5" Type="http://schemas.openxmlformats.org/officeDocument/2006/relationships/image" Target="../media/image532.png"/><Relationship Id="rId4" Type="http://schemas.microsoft.com/office/2014/relationships/chartEx" Target="../charts/chartEx704.xml"/></Relationships>
</file>

<file path=ppt/slides/_rels/slide353.xml.rels><?xml version="1.0" encoding="UTF-8" standalone="yes"?>
<Relationships xmlns="http://schemas.openxmlformats.org/package/2006/relationships"><Relationship Id="rId3" Type="http://schemas.openxmlformats.org/officeDocument/2006/relationships/image" Target="../media/image533.png"/><Relationship Id="rId2" Type="http://schemas.microsoft.com/office/2014/relationships/chartEx" Target="../charts/chartEx705.xml"/><Relationship Id="rId1" Type="http://schemas.openxmlformats.org/officeDocument/2006/relationships/slideLayout" Target="../slideLayouts/slideLayout7.xml"/><Relationship Id="rId5" Type="http://schemas.openxmlformats.org/officeDocument/2006/relationships/image" Target="../media/image534.png"/><Relationship Id="rId4" Type="http://schemas.microsoft.com/office/2014/relationships/chartEx" Target="../charts/chartEx706.xml"/></Relationships>
</file>

<file path=ppt/slides/_rels/slide354.xml.rels><?xml version="1.0" encoding="UTF-8" standalone="yes"?>
<Relationships xmlns="http://schemas.openxmlformats.org/package/2006/relationships"><Relationship Id="rId3" Type="http://schemas.openxmlformats.org/officeDocument/2006/relationships/image" Target="../media/image535.png"/><Relationship Id="rId2" Type="http://schemas.microsoft.com/office/2014/relationships/chartEx" Target="../charts/chartEx707.xml"/><Relationship Id="rId1" Type="http://schemas.openxmlformats.org/officeDocument/2006/relationships/slideLayout" Target="../slideLayouts/slideLayout7.xml"/><Relationship Id="rId5" Type="http://schemas.openxmlformats.org/officeDocument/2006/relationships/image" Target="../media/image534.png"/><Relationship Id="rId4" Type="http://schemas.microsoft.com/office/2014/relationships/chartEx" Target="../charts/chartEx708.xml"/></Relationships>
</file>

<file path=ppt/slides/_rels/slide355.xml.rels><?xml version="1.0" encoding="UTF-8" standalone="yes"?>
<Relationships xmlns="http://schemas.openxmlformats.org/package/2006/relationships"><Relationship Id="rId3" Type="http://schemas.openxmlformats.org/officeDocument/2006/relationships/image" Target="../media/image536.png"/><Relationship Id="rId2" Type="http://schemas.microsoft.com/office/2014/relationships/chartEx" Target="../charts/chartEx709.xml"/><Relationship Id="rId1" Type="http://schemas.openxmlformats.org/officeDocument/2006/relationships/slideLayout" Target="../slideLayouts/slideLayout7.xml"/><Relationship Id="rId5" Type="http://schemas.openxmlformats.org/officeDocument/2006/relationships/image" Target="../media/image537.png"/><Relationship Id="rId4" Type="http://schemas.microsoft.com/office/2014/relationships/chartEx" Target="../charts/chartEx710.xml"/></Relationships>
</file>

<file path=ppt/slides/_rels/slide356.xml.rels><?xml version="1.0" encoding="UTF-8" standalone="yes"?>
<Relationships xmlns="http://schemas.openxmlformats.org/package/2006/relationships"><Relationship Id="rId3" Type="http://schemas.openxmlformats.org/officeDocument/2006/relationships/image" Target="../media/image538.png"/><Relationship Id="rId2" Type="http://schemas.microsoft.com/office/2014/relationships/chartEx" Target="../charts/chartEx711.xml"/><Relationship Id="rId1" Type="http://schemas.openxmlformats.org/officeDocument/2006/relationships/slideLayout" Target="../slideLayouts/slideLayout7.xml"/><Relationship Id="rId5" Type="http://schemas.openxmlformats.org/officeDocument/2006/relationships/image" Target="../media/image534.png"/><Relationship Id="rId4" Type="http://schemas.microsoft.com/office/2014/relationships/chartEx" Target="../charts/chartEx712.xml"/></Relationships>
</file>

<file path=ppt/slides/_rels/slide357.xml.rels><?xml version="1.0" encoding="UTF-8" standalone="yes"?>
<Relationships xmlns="http://schemas.openxmlformats.org/package/2006/relationships"><Relationship Id="rId3" Type="http://schemas.openxmlformats.org/officeDocument/2006/relationships/image" Target="../media/image539.png"/><Relationship Id="rId2" Type="http://schemas.microsoft.com/office/2014/relationships/chartEx" Target="../charts/chartEx713.xml"/><Relationship Id="rId1" Type="http://schemas.openxmlformats.org/officeDocument/2006/relationships/slideLayout" Target="../slideLayouts/slideLayout7.xml"/><Relationship Id="rId5" Type="http://schemas.openxmlformats.org/officeDocument/2006/relationships/image" Target="../media/image540.png"/><Relationship Id="rId4" Type="http://schemas.microsoft.com/office/2014/relationships/chartEx" Target="../charts/chartEx714.xml"/></Relationships>
</file>

<file path=ppt/slides/_rels/slide358.xml.rels><?xml version="1.0" encoding="UTF-8" standalone="yes"?>
<Relationships xmlns="http://schemas.openxmlformats.org/package/2006/relationships"><Relationship Id="rId3" Type="http://schemas.openxmlformats.org/officeDocument/2006/relationships/image" Target="../media/image541.png"/><Relationship Id="rId2" Type="http://schemas.microsoft.com/office/2014/relationships/chartEx" Target="../charts/chartEx715.xml"/><Relationship Id="rId1" Type="http://schemas.openxmlformats.org/officeDocument/2006/relationships/slideLayout" Target="../slideLayouts/slideLayout7.xml"/><Relationship Id="rId5" Type="http://schemas.openxmlformats.org/officeDocument/2006/relationships/image" Target="../media/image540.png"/><Relationship Id="rId4" Type="http://schemas.microsoft.com/office/2014/relationships/chartEx" Target="../charts/chartEx716.xml"/></Relationships>
</file>

<file path=ppt/slides/_rels/slide359.xml.rels><?xml version="1.0" encoding="UTF-8" standalone="yes"?>
<Relationships xmlns="http://schemas.openxmlformats.org/package/2006/relationships"><Relationship Id="rId3" Type="http://schemas.openxmlformats.org/officeDocument/2006/relationships/image" Target="../media/image542.png"/><Relationship Id="rId2" Type="http://schemas.microsoft.com/office/2014/relationships/chartEx" Target="../charts/chartEx717.xml"/><Relationship Id="rId1" Type="http://schemas.openxmlformats.org/officeDocument/2006/relationships/slideLayout" Target="../slideLayouts/slideLayout7.xml"/><Relationship Id="rId5" Type="http://schemas.openxmlformats.org/officeDocument/2006/relationships/image" Target="../media/image540.png"/><Relationship Id="rId4" Type="http://schemas.microsoft.com/office/2014/relationships/chartEx" Target="../charts/chartEx718.xml"/></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microsoft.com/office/2014/relationships/chartEx" Target="../charts/chartEx71.xml"/><Relationship Id="rId1" Type="http://schemas.openxmlformats.org/officeDocument/2006/relationships/slideLayout" Target="../slideLayouts/slideLayout7.xml"/><Relationship Id="rId5" Type="http://schemas.openxmlformats.org/officeDocument/2006/relationships/image" Target="../media/image91.png"/><Relationship Id="rId4" Type="http://schemas.microsoft.com/office/2014/relationships/chartEx" Target="../charts/chartEx72.xml"/></Relationships>
</file>

<file path=ppt/slides/_rels/slide360.xml.rels><?xml version="1.0" encoding="UTF-8" standalone="yes"?>
<Relationships xmlns="http://schemas.openxmlformats.org/package/2006/relationships"><Relationship Id="rId3" Type="http://schemas.openxmlformats.org/officeDocument/2006/relationships/image" Target="../media/image543.png"/><Relationship Id="rId2" Type="http://schemas.microsoft.com/office/2014/relationships/chartEx" Target="../charts/chartEx719.xml"/><Relationship Id="rId1" Type="http://schemas.openxmlformats.org/officeDocument/2006/relationships/slideLayout" Target="../slideLayouts/slideLayout7.xml"/><Relationship Id="rId5" Type="http://schemas.openxmlformats.org/officeDocument/2006/relationships/image" Target="../media/image540.png"/><Relationship Id="rId4" Type="http://schemas.microsoft.com/office/2014/relationships/chartEx" Target="../charts/chartEx720.xml"/></Relationships>
</file>

<file path=ppt/slides/_rels/slide361.xml.rels><?xml version="1.0" encoding="UTF-8" standalone="yes"?>
<Relationships xmlns="http://schemas.openxmlformats.org/package/2006/relationships"><Relationship Id="rId3" Type="http://schemas.openxmlformats.org/officeDocument/2006/relationships/image" Target="../media/image341.png"/><Relationship Id="rId2" Type="http://schemas.microsoft.com/office/2014/relationships/chartEx" Target="../charts/chartEx721.xml"/><Relationship Id="rId1" Type="http://schemas.openxmlformats.org/officeDocument/2006/relationships/slideLayout" Target="../slideLayouts/slideLayout7.xml"/><Relationship Id="rId5" Type="http://schemas.openxmlformats.org/officeDocument/2006/relationships/image" Target="../media/image342.png"/><Relationship Id="rId4" Type="http://schemas.microsoft.com/office/2014/relationships/chartEx" Target="../charts/chartEx722.xml"/></Relationships>
</file>

<file path=ppt/slides/_rels/slide362.xml.rels><?xml version="1.0" encoding="UTF-8" standalone="yes"?>
<Relationships xmlns="http://schemas.openxmlformats.org/package/2006/relationships"><Relationship Id="rId3" Type="http://schemas.openxmlformats.org/officeDocument/2006/relationships/image" Target="../media/image343.png"/><Relationship Id="rId2" Type="http://schemas.microsoft.com/office/2014/relationships/chartEx" Target="../charts/chartEx723.xml"/><Relationship Id="rId1" Type="http://schemas.openxmlformats.org/officeDocument/2006/relationships/slideLayout" Target="../slideLayouts/slideLayout7.xml"/><Relationship Id="rId5" Type="http://schemas.openxmlformats.org/officeDocument/2006/relationships/image" Target="../media/image344.png"/><Relationship Id="rId4" Type="http://schemas.microsoft.com/office/2014/relationships/chartEx" Target="../charts/chartEx724.xml"/></Relationships>
</file>

<file path=ppt/slides/_rels/slide363.xml.rels><?xml version="1.0" encoding="UTF-8" standalone="yes"?>
<Relationships xmlns="http://schemas.openxmlformats.org/package/2006/relationships"><Relationship Id="rId3" Type="http://schemas.openxmlformats.org/officeDocument/2006/relationships/image" Target="../media/image544.png"/><Relationship Id="rId2" Type="http://schemas.microsoft.com/office/2014/relationships/chartEx" Target="../charts/chartEx725.xml"/><Relationship Id="rId1" Type="http://schemas.openxmlformats.org/officeDocument/2006/relationships/slideLayout" Target="../slideLayouts/slideLayout7.xml"/><Relationship Id="rId5" Type="http://schemas.openxmlformats.org/officeDocument/2006/relationships/image" Target="../media/image545.png"/><Relationship Id="rId4" Type="http://schemas.microsoft.com/office/2014/relationships/chartEx" Target="../charts/chartEx726.xml"/></Relationships>
</file>

<file path=ppt/slides/_rels/slide364.xml.rels><?xml version="1.0" encoding="UTF-8" standalone="yes"?>
<Relationships xmlns="http://schemas.openxmlformats.org/package/2006/relationships"><Relationship Id="rId3" Type="http://schemas.openxmlformats.org/officeDocument/2006/relationships/image" Target="../media/image546.png"/><Relationship Id="rId2" Type="http://schemas.microsoft.com/office/2014/relationships/chartEx" Target="../charts/chartEx727.xml"/><Relationship Id="rId1" Type="http://schemas.openxmlformats.org/officeDocument/2006/relationships/slideLayout" Target="../slideLayouts/slideLayout7.xml"/><Relationship Id="rId5" Type="http://schemas.openxmlformats.org/officeDocument/2006/relationships/image" Target="../media/image547.png"/><Relationship Id="rId4" Type="http://schemas.microsoft.com/office/2014/relationships/chartEx" Target="../charts/chartEx728.xml"/></Relationships>
</file>

<file path=ppt/slides/_rels/slide365.xml.rels><?xml version="1.0" encoding="UTF-8" standalone="yes"?>
<Relationships xmlns="http://schemas.openxmlformats.org/package/2006/relationships"><Relationship Id="rId3" Type="http://schemas.openxmlformats.org/officeDocument/2006/relationships/image" Target="../media/image548.png"/><Relationship Id="rId2" Type="http://schemas.microsoft.com/office/2014/relationships/chartEx" Target="../charts/chartEx729.xml"/><Relationship Id="rId1" Type="http://schemas.openxmlformats.org/officeDocument/2006/relationships/slideLayout" Target="../slideLayouts/slideLayout7.xml"/><Relationship Id="rId5" Type="http://schemas.openxmlformats.org/officeDocument/2006/relationships/image" Target="../media/image547.png"/><Relationship Id="rId4" Type="http://schemas.microsoft.com/office/2014/relationships/chartEx" Target="../charts/chartEx730.xml"/></Relationships>
</file>

<file path=ppt/slides/_rels/slide366.xml.rels><?xml version="1.0" encoding="UTF-8" standalone="yes"?>
<Relationships xmlns="http://schemas.openxmlformats.org/package/2006/relationships"><Relationship Id="rId3" Type="http://schemas.openxmlformats.org/officeDocument/2006/relationships/image" Target="../media/image549.png"/><Relationship Id="rId2" Type="http://schemas.microsoft.com/office/2014/relationships/chartEx" Target="../charts/chartEx731.xml"/><Relationship Id="rId1" Type="http://schemas.openxmlformats.org/officeDocument/2006/relationships/slideLayout" Target="../slideLayouts/slideLayout7.xml"/><Relationship Id="rId5" Type="http://schemas.openxmlformats.org/officeDocument/2006/relationships/image" Target="../media/image547.png"/><Relationship Id="rId4" Type="http://schemas.microsoft.com/office/2014/relationships/chartEx" Target="../charts/chartEx732.xml"/></Relationships>
</file>

<file path=ppt/slides/_rels/slide367.xml.rels><?xml version="1.0" encoding="UTF-8" standalone="yes"?>
<Relationships xmlns="http://schemas.openxmlformats.org/package/2006/relationships"><Relationship Id="rId3" Type="http://schemas.openxmlformats.org/officeDocument/2006/relationships/image" Target="../media/image550.png"/><Relationship Id="rId2" Type="http://schemas.microsoft.com/office/2014/relationships/chartEx" Target="../charts/chartEx733.xml"/><Relationship Id="rId1" Type="http://schemas.openxmlformats.org/officeDocument/2006/relationships/slideLayout" Target="../slideLayouts/slideLayout7.xml"/><Relationship Id="rId5" Type="http://schemas.openxmlformats.org/officeDocument/2006/relationships/image" Target="../media/image551.png"/><Relationship Id="rId4" Type="http://schemas.microsoft.com/office/2014/relationships/chartEx" Target="../charts/chartEx734.xml"/></Relationships>
</file>

<file path=ppt/slides/_rels/slide368.xml.rels><?xml version="1.0" encoding="UTF-8" standalone="yes"?>
<Relationships xmlns="http://schemas.openxmlformats.org/package/2006/relationships"><Relationship Id="rId3" Type="http://schemas.openxmlformats.org/officeDocument/2006/relationships/image" Target="../media/image552.png"/><Relationship Id="rId2" Type="http://schemas.microsoft.com/office/2014/relationships/chartEx" Target="../charts/chartEx735.xml"/><Relationship Id="rId1" Type="http://schemas.openxmlformats.org/officeDocument/2006/relationships/slideLayout" Target="../slideLayouts/slideLayout7.xml"/><Relationship Id="rId5" Type="http://schemas.openxmlformats.org/officeDocument/2006/relationships/image" Target="../media/image553.png"/><Relationship Id="rId4" Type="http://schemas.microsoft.com/office/2014/relationships/chartEx" Target="../charts/chartEx736.xml"/></Relationships>
</file>

<file path=ppt/slides/_rels/slide369.xml.rels><?xml version="1.0" encoding="UTF-8" standalone="yes"?>
<Relationships xmlns="http://schemas.openxmlformats.org/package/2006/relationships"><Relationship Id="rId3" Type="http://schemas.openxmlformats.org/officeDocument/2006/relationships/image" Target="../media/image554.png"/><Relationship Id="rId2" Type="http://schemas.microsoft.com/office/2014/relationships/chartEx" Target="../charts/chartEx737.xml"/><Relationship Id="rId1" Type="http://schemas.openxmlformats.org/officeDocument/2006/relationships/slideLayout" Target="../slideLayouts/slideLayout7.xml"/><Relationship Id="rId5" Type="http://schemas.openxmlformats.org/officeDocument/2006/relationships/image" Target="../media/image555.png"/><Relationship Id="rId4" Type="http://schemas.microsoft.com/office/2014/relationships/chartEx" Target="../charts/chartEx738.xml"/></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microsoft.com/office/2014/relationships/chartEx" Target="../charts/chartEx73.xml"/><Relationship Id="rId1" Type="http://schemas.openxmlformats.org/officeDocument/2006/relationships/slideLayout" Target="../slideLayouts/slideLayout7.xml"/><Relationship Id="rId5" Type="http://schemas.openxmlformats.org/officeDocument/2006/relationships/image" Target="../media/image93.png"/><Relationship Id="rId4" Type="http://schemas.microsoft.com/office/2014/relationships/chartEx" Target="../charts/chartEx74.xml"/></Relationships>
</file>

<file path=ppt/slides/_rels/slide370.xml.rels><?xml version="1.0" encoding="UTF-8" standalone="yes"?>
<Relationships xmlns="http://schemas.openxmlformats.org/package/2006/relationships"><Relationship Id="rId3" Type="http://schemas.openxmlformats.org/officeDocument/2006/relationships/image" Target="../media/image556.png"/><Relationship Id="rId2" Type="http://schemas.microsoft.com/office/2014/relationships/chartEx" Target="../charts/chartEx739.xml"/><Relationship Id="rId1" Type="http://schemas.openxmlformats.org/officeDocument/2006/relationships/slideLayout" Target="../slideLayouts/slideLayout7.xml"/><Relationship Id="rId5" Type="http://schemas.openxmlformats.org/officeDocument/2006/relationships/image" Target="../media/image555.png"/><Relationship Id="rId4" Type="http://schemas.microsoft.com/office/2014/relationships/chartEx" Target="../charts/chartEx740.xml"/></Relationships>
</file>

<file path=ppt/slides/_rels/slide371.xml.rels><?xml version="1.0" encoding="UTF-8" standalone="yes"?>
<Relationships xmlns="http://schemas.openxmlformats.org/package/2006/relationships"><Relationship Id="rId3" Type="http://schemas.openxmlformats.org/officeDocument/2006/relationships/image" Target="../media/image557.png"/><Relationship Id="rId2" Type="http://schemas.microsoft.com/office/2014/relationships/chartEx" Target="../charts/chartEx741.xml"/><Relationship Id="rId1" Type="http://schemas.openxmlformats.org/officeDocument/2006/relationships/slideLayout" Target="../slideLayouts/slideLayout7.xml"/><Relationship Id="rId5" Type="http://schemas.openxmlformats.org/officeDocument/2006/relationships/image" Target="../media/image555.png"/><Relationship Id="rId4" Type="http://schemas.microsoft.com/office/2014/relationships/chartEx" Target="../charts/chartEx742.xml"/></Relationships>
</file>

<file path=ppt/slides/_rels/slide372.xml.rels><?xml version="1.0" encoding="UTF-8" standalone="yes"?>
<Relationships xmlns="http://schemas.openxmlformats.org/package/2006/relationships"><Relationship Id="rId3" Type="http://schemas.openxmlformats.org/officeDocument/2006/relationships/image" Target="../media/image558.png"/><Relationship Id="rId2" Type="http://schemas.microsoft.com/office/2014/relationships/chartEx" Target="../charts/chartEx743.xml"/><Relationship Id="rId1" Type="http://schemas.openxmlformats.org/officeDocument/2006/relationships/slideLayout" Target="../slideLayouts/slideLayout7.xml"/><Relationship Id="rId5" Type="http://schemas.openxmlformats.org/officeDocument/2006/relationships/image" Target="../media/image559.png"/><Relationship Id="rId4" Type="http://schemas.microsoft.com/office/2014/relationships/chartEx" Target="../charts/chartEx744.xml"/></Relationships>
</file>

<file path=ppt/slides/_rels/slide373.xml.rels><?xml version="1.0" encoding="UTF-8" standalone="yes"?>
<Relationships xmlns="http://schemas.openxmlformats.org/package/2006/relationships"><Relationship Id="rId3" Type="http://schemas.openxmlformats.org/officeDocument/2006/relationships/image" Target="../media/image560.png"/><Relationship Id="rId2" Type="http://schemas.microsoft.com/office/2014/relationships/chartEx" Target="../charts/chartEx745.xml"/><Relationship Id="rId1" Type="http://schemas.openxmlformats.org/officeDocument/2006/relationships/slideLayout" Target="../slideLayouts/slideLayout7.xml"/><Relationship Id="rId5" Type="http://schemas.openxmlformats.org/officeDocument/2006/relationships/image" Target="../media/image559.png"/><Relationship Id="rId4" Type="http://schemas.microsoft.com/office/2014/relationships/chartEx" Target="../charts/chartEx746.xml"/></Relationships>
</file>

<file path=ppt/slides/_rels/slide374.xml.rels><?xml version="1.0" encoding="UTF-8" standalone="yes"?>
<Relationships xmlns="http://schemas.openxmlformats.org/package/2006/relationships"><Relationship Id="rId3" Type="http://schemas.openxmlformats.org/officeDocument/2006/relationships/image" Target="../media/image561.png"/><Relationship Id="rId2" Type="http://schemas.microsoft.com/office/2014/relationships/chartEx" Target="../charts/chartEx747.xml"/><Relationship Id="rId1" Type="http://schemas.openxmlformats.org/officeDocument/2006/relationships/slideLayout" Target="../slideLayouts/slideLayout7.xml"/><Relationship Id="rId5" Type="http://schemas.openxmlformats.org/officeDocument/2006/relationships/image" Target="../media/image559.png"/><Relationship Id="rId4" Type="http://schemas.microsoft.com/office/2014/relationships/chartEx" Target="../charts/chartEx748.xml"/></Relationships>
</file>

<file path=ppt/slides/_rels/slide375.xml.rels><?xml version="1.0" encoding="UTF-8" standalone="yes"?>
<Relationships xmlns="http://schemas.openxmlformats.org/package/2006/relationships"><Relationship Id="rId3" Type="http://schemas.openxmlformats.org/officeDocument/2006/relationships/image" Target="../media/image562.png"/><Relationship Id="rId2" Type="http://schemas.microsoft.com/office/2014/relationships/chartEx" Target="../charts/chartEx749.xml"/><Relationship Id="rId1" Type="http://schemas.openxmlformats.org/officeDocument/2006/relationships/slideLayout" Target="../slideLayouts/slideLayout7.xml"/><Relationship Id="rId5" Type="http://schemas.openxmlformats.org/officeDocument/2006/relationships/image" Target="../media/image563.png"/><Relationship Id="rId4" Type="http://schemas.microsoft.com/office/2014/relationships/chartEx" Target="../charts/chartEx750.xml"/></Relationships>
</file>

<file path=ppt/slides/_rels/slide376.xml.rels><?xml version="1.0" encoding="UTF-8" standalone="yes"?>
<Relationships xmlns="http://schemas.openxmlformats.org/package/2006/relationships"><Relationship Id="rId3" Type="http://schemas.openxmlformats.org/officeDocument/2006/relationships/image" Target="../media/image564.png"/><Relationship Id="rId2" Type="http://schemas.microsoft.com/office/2014/relationships/chartEx" Target="../charts/chartEx751.xml"/><Relationship Id="rId1" Type="http://schemas.openxmlformats.org/officeDocument/2006/relationships/slideLayout" Target="../slideLayouts/slideLayout7.xml"/><Relationship Id="rId5" Type="http://schemas.openxmlformats.org/officeDocument/2006/relationships/image" Target="../media/image565.png"/><Relationship Id="rId4" Type="http://schemas.microsoft.com/office/2014/relationships/chartEx" Target="../charts/chartEx752.xml"/></Relationships>
</file>

<file path=ppt/slides/_rels/slide377.xml.rels><?xml version="1.0" encoding="UTF-8" standalone="yes"?>
<Relationships xmlns="http://schemas.openxmlformats.org/package/2006/relationships"><Relationship Id="rId3" Type="http://schemas.openxmlformats.org/officeDocument/2006/relationships/image" Target="../media/image566.png"/><Relationship Id="rId2" Type="http://schemas.microsoft.com/office/2014/relationships/chartEx" Target="../charts/chartEx753.xml"/><Relationship Id="rId1" Type="http://schemas.openxmlformats.org/officeDocument/2006/relationships/slideLayout" Target="../slideLayouts/slideLayout7.xml"/><Relationship Id="rId5" Type="http://schemas.openxmlformats.org/officeDocument/2006/relationships/image" Target="../media/image565.png"/><Relationship Id="rId4" Type="http://schemas.microsoft.com/office/2014/relationships/chartEx" Target="../charts/chartEx754.xml"/></Relationships>
</file>

<file path=ppt/slides/_rels/slide378.xml.rels><?xml version="1.0" encoding="UTF-8" standalone="yes"?>
<Relationships xmlns="http://schemas.openxmlformats.org/package/2006/relationships"><Relationship Id="rId3" Type="http://schemas.openxmlformats.org/officeDocument/2006/relationships/image" Target="../media/image567.png"/><Relationship Id="rId2" Type="http://schemas.microsoft.com/office/2014/relationships/chartEx" Target="../charts/chartEx755.xml"/><Relationship Id="rId1" Type="http://schemas.openxmlformats.org/officeDocument/2006/relationships/slideLayout" Target="../slideLayouts/slideLayout7.xml"/><Relationship Id="rId5" Type="http://schemas.openxmlformats.org/officeDocument/2006/relationships/image" Target="../media/image565.png"/><Relationship Id="rId4" Type="http://schemas.microsoft.com/office/2014/relationships/chartEx" Target="../charts/chartEx756.xml"/></Relationships>
</file>

<file path=ppt/slides/_rels/slide379.xml.rels><?xml version="1.0" encoding="UTF-8" standalone="yes"?>
<Relationships xmlns="http://schemas.openxmlformats.org/package/2006/relationships"><Relationship Id="rId3" Type="http://schemas.openxmlformats.org/officeDocument/2006/relationships/image" Target="../media/image568.png"/><Relationship Id="rId2" Type="http://schemas.microsoft.com/office/2014/relationships/chartEx" Target="../charts/chartEx757.xml"/><Relationship Id="rId1" Type="http://schemas.openxmlformats.org/officeDocument/2006/relationships/slideLayout" Target="../slideLayouts/slideLayout7.xml"/><Relationship Id="rId5" Type="http://schemas.openxmlformats.org/officeDocument/2006/relationships/image" Target="../media/image569.png"/><Relationship Id="rId4" Type="http://schemas.microsoft.com/office/2014/relationships/chartEx" Target="../charts/chartEx758.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microsoft.com/office/2014/relationships/chartEx" Target="../charts/chartEx75.xml"/><Relationship Id="rId1" Type="http://schemas.openxmlformats.org/officeDocument/2006/relationships/slideLayout" Target="../slideLayouts/slideLayout7.xml"/><Relationship Id="rId5" Type="http://schemas.openxmlformats.org/officeDocument/2006/relationships/image" Target="../media/image95.png"/><Relationship Id="rId4" Type="http://schemas.microsoft.com/office/2014/relationships/chartEx" Target="../charts/chartEx76.xml"/></Relationships>
</file>

<file path=ppt/slides/_rels/slide380.xml.rels><?xml version="1.0" encoding="UTF-8" standalone="yes"?>
<Relationships xmlns="http://schemas.openxmlformats.org/package/2006/relationships"><Relationship Id="rId3" Type="http://schemas.openxmlformats.org/officeDocument/2006/relationships/image" Target="../media/image570.png"/><Relationship Id="rId2" Type="http://schemas.microsoft.com/office/2014/relationships/chartEx" Target="../charts/chartEx759.xml"/><Relationship Id="rId1" Type="http://schemas.openxmlformats.org/officeDocument/2006/relationships/slideLayout" Target="../slideLayouts/slideLayout7.xml"/><Relationship Id="rId5" Type="http://schemas.openxmlformats.org/officeDocument/2006/relationships/image" Target="../media/image571.png"/><Relationship Id="rId4" Type="http://schemas.microsoft.com/office/2014/relationships/chartEx" Target="../charts/chartEx760.xml"/></Relationships>
</file>

<file path=ppt/slides/_rels/slide381.xml.rels><?xml version="1.0" encoding="UTF-8" standalone="yes"?>
<Relationships xmlns="http://schemas.openxmlformats.org/package/2006/relationships"><Relationship Id="rId3" Type="http://schemas.openxmlformats.org/officeDocument/2006/relationships/image" Target="../media/image572.png"/><Relationship Id="rId2" Type="http://schemas.microsoft.com/office/2014/relationships/chartEx" Target="../charts/chartEx761.xml"/><Relationship Id="rId1" Type="http://schemas.openxmlformats.org/officeDocument/2006/relationships/slideLayout" Target="../slideLayouts/slideLayout7.xml"/><Relationship Id="rId5" Type="http://schemas.openxmlformats.org/officeDocument/2006/relationships/image" Target="../media/image573.png"/><Relationship Id="rId4" Type="http://schemas.microsoft.com/office/2014/relationships/chartEx" Target="../charts/chartEx762.xml"/></Relationships>
</file>

<file path=ppt/slides/_rels/slide382.xml.rels><?xml version="1.0" encoding="UTF-8" standalone="yes"?>
<Relationships xmlns="http://schemas.openxmlformats.org/package/2006/relationships"><Relationship Id="rId3" Type="http://schemas.openxmlformats.org/officeDocument/2006/relationships/image" Target="../media/image574.png"/><Relationship Id="rId2" Type="http://schemas.microsoft.com/office/2014/relationships/chartEx" Target="../charts/chartEx763.xml"/><Relationship Id="rId1" Type="http://schemas.openxmlformats.org/officeDocument/2006/relationships/slideLayout" Target="../slideLayouts/slideLayout7.xml"/><Relationship Id="rId5" Type="http://schemas.openxmlformats.org/officeDocument/2006/relationships/image" Target="../media/image573.png"/><Relationship Id="rId4" Type="http://schemas.microsoft.com/office/2014/relationships/chartEx" Target="../charts/chartEx764.xml"/></Relationships>
</file>

<file path=ppt/slides/_rels/slide383.xml.rels><?xml version="1.0" encoding="UTF-8" standalone="yes"?>
<Relationships xmlns="http://schemas.openxmlformats.org/package/2006/relationships"><Relationship Id="rId3" Type="http://schemas.openxmlformats.org/officeDocument/2006/relationships/image" Target="../media/image575.png"/><Relationship Id="rId2" Type="http://schemas.microsoft.com/office/2014/relationships/chartEx" Target="../charts/chartEx765.xml"/><Relationship Id="rId1" Type="http://schemas.openxmlformats.org/officeDocument/2006/relationships/slideLayout" Target="../slideLayouts/slideLayout7.xml"/><Relationship Id="rId5" Type="http://schemas.openxmlformats.org/officeDocument/2006/relationships/image" Target="../media/image573.png"/><Relationship Id="rId4" Type="http://schemas.microsoft.com/office/2014/relationships/chartEx" Target="../charts/chartEx766.xml"/></Relationships>
</file>

<file path=ppt/slides/_rels/slide384.xml.rels><?xml version="1.0" encoding="UTF-8" standalone="yes"?>
<Relationships xmlns="http://schemas.openxmlformats.org/package/2006/relationships"><Relationship Id="rId3" Type="http://schemas.openxmlformats.org/officeDocument/2006/relationships/image" Target="../media/image576.png"/><Relationship Id="rId2" Type="http://schemas.microsoft.com/office/2014/relationships/chartEx" Target="../charts/chartEx767.xml"/><Relationship Id="rId1" Type="http://schemas.openxmlformats.org/officeDocument/2006/relationships/slideLayout" Target="../slideLayouts/slideLayout7.xml"/><Relationship Id="rId5" Type="http://schemas.openxmlformats.org/officeDocument/2006/relationships/image" Target="../media/image577.png"/><Relationship Id="rId4" Type="http://schemas.microsoft.com/office/2014/relationships/chartEx" Target="../charts/chartEx768.xml"/></Relationships>
</file>

<file path=ppt/slides/_rels/slide385.xml.rels><?xml version="1.0" encoding="UTF-8" standalone="yes"?>
<Relationships xmlns="http://schemas.openxmlformats.org/package/2006/relationships"><Relationship Id="rId3" Type="http://schemas.openxmlformats.org/officeDocument/2006/relationships/image" Target="../media/image578.png"/><Relationship Id="rId2" Type="http://schemas.microsoft.com/office/2014/relationships/chartEx" Target="../charts/chartEx769.xml"/><Relationship Id="rId1" Type="http://schemas.openxmlformats.org/officeDocument/2006/relationships/slideLayout" Target="../slideLayouts/slideLayout7.xml"/><Relationship Id="rId5" Type="http://schemas.openxmlformats.org/officeDocument/2006/relationships/image" Target="../media/image577.png"/><Relationship Id="rId4" Type="http://schemas.microsoft.com/office/2014/relationships/chartEx" Target="../charts/chartEx770.xml"/></Relationships>
</file>

<file path=ppt/slides/_rels/slide386.xml.rels><?xml version="1.0" encoding="UTF-8" standalone="yes"?>
<Relationships xmlns="http://schemas.openxmlformats.org/package/2006/relationships"><Relationship Id="rId3" Type="http://schemas.openxmlformats.org/officeDocument/2006/relationships/image" Target="../media/image363.png"/><Relationship Id="rId2" Type="http://schemas.microsoft.com/office/2014/relationships/chartEx" Target="../charts/chartEx771.xml"/><Relationship Id="rId1" Type="http://schemas.openxmlformats.org/officeDocument/2006/relationships/slideLayout" Target="../slideLayouts/slideLayout7.xml"/><Relationship Id="rId5" Type="http://schemas.openxmlformats.org/officeDocument/2006/relationships/image" Target="../media/image364.png"/><Relationship Id="rId4" Type="http://schemas.microsoft.com/office/2014/relationships/chartEx" Target="../charts/chartEx772.xml"/></Relationships>
</file>

<file path=ppt/slides/_rels/slide387.xml.rels><?xml version="1.0" encoding="UTF-8" standalone="yes"?>
<Relationships xmlns="http://schemas.openxmlformats.org/package/2006/relationships"><Relationship Id="rId3" Type="http://schemas.openxmlformats.org/officeDocument/2006/relationships/image" Target="../media/image365.png"/><Relationship Id="rId2" Type="http://schemas.microsoft.com/office/2014/relationships/chartEx" Target="../charts/chartEx773.xml"/><Relationship Id="rId1" Type="http://schemas.openxmlformats.org/officeDocument/2006/relationships/slideLayout" Target="../slideLayouts/slideLayout7.xml"/><Relationship Id="rId5" Type="http://schemas.openxmlformats.org/officeDocument/2006/relationships/image" Target="../media/image366.png"/><Relationship Id="rId4" Type="http://schemas.microsoft.com/office/2014/relationships/chartEx" Target="../charts/chartEx774.xml"/></Relationships>
</file>

<file path=ppt/slides/_rels/slide388.xml.rels><?xml version="1.0" encoding="UTF-8" standalone="yes"?>
<Relationships xmlns="http://schemas.openxmlformats.org/package/2006/relationships"><Relationship Id="rId3" Type="http://schemas.openxmlformats.org/officeDocument/2006/relationships/image" Target="../media/image579.png"/><Relationship Id="rId2" Type="http://schemas.microsoft.com/office/2014/relationships/chartEx" Target="../charts/chartEx775.xml"/><Relationship Id="rId1" Type="http://schemas.openxmlformats.org/officeDocument/2006/relationships/slideLayout" Target="../slideLayouts/slideLayout7.xml"/><Relationship Id="rId5" Type="http://schemas.openxmlformats.org/officeDocument/2006/relationships/image" Target="../media/image580.png"/><Relationship Id="rId4" Type="http://schemas.microsoft.com/office/2014/relationships/chartEx" Target="../charts/chartEx776.xml"/></Relationships>
</file>

<file path=ppt/slides/_rels/slide389.xml.rels><?xml version="1.0" encoding="UTF-8" standalone="yes"?>
<Relationships xmlns="http://schemas.openxmlformats.org/package/2006/relationships"><Relationship Id="rId3" Type="http://schemas.openxmlformats.org/officeDocument/2006/relationships/image" Target="../media/image581.png"/><Relationship Id="rId2" Type="http://schemas.microsoft.com/office/2014/relationships/chartEx" Target="../charts/chartEx777.xml"/><Relationship Id="rId1" Type="http://schemas.openxmlformats.org/officeDocument/2006/relationships/slideLayout" Target="../slideLayouts/slideLayout7.xml"/><Relationship Id="rId5" Type="http://schemas.openxmlformats.org/officeDocument/2006/relationships/image" Target="../media/image582.png"/><Relationship Id="rId4" Type="http://schemas.microsoft.com/office/2014/relationships/chartEx" Target="../charts/chartEx778.xml"/></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microsoft.com/office/2014/relationships/chartEx" Target="../charts/chartEx77.xml"/><Relationship Id="rId1" Type="http://schemas.openxmlformats.org/officeDocument/2006/relationships/slideLayout" Target="../slideLayouts/slideLayout7.xml"/><Relationship Id="rId5" Type="http://schemas.openxmlformats.org/officeDocument/2006/relationships/image" Target="../media/image97.png"/><Relationship Id="rId4" Type="http://schemas.microsoft.com/office/2014/relationships/chartEx" Target="../charts/chartEx78.xml"/></Relationships>
</file>

<file path=ppt/slides/_rels/slide390.xml.rels><?xml version="1.0" encoding="UTF-8" standalone="yes"?>
<Relationships xmlns="http://schemas.openxmlformats.org/package/2006/relationships"><Relationship Id="rId3" Type="http://schemas.openxmlformats.org/officeDocument/2006/relationships/image" Target="../media/image583.png"/><Relationship Id="rId2" Type="http://schemas.microsoft.com/office/2014/relationships/chartEx" Target="../charts/chartEx779.xml"/><Relationship Id="rId1" Type="http://schemas.openxmlformats.org/officeDocument/2006/relationships/slideLayout" Target="../slideLayouts/slideLayout7.xml"/><Relationship Id="rId5" Type="http://schemas.openxmlformats.org/officeDocument/2006/relationships/image" Target="../media/image582.png"/><Relationship Id="rId4" Type="http://schemas.microsoft.com/office/2014/relationships/chartEx" Target="../charts/chartEx780.xml"/></Relationships>
</file>

<file path=ppt/slides/_rels/slide391.xml.rels><?xml version="1.0" encoding="UTF-8" standalone="yes"?>
<Relationships xmlns="http://schemas.openxmlformats.org/package/2006/relationships"><Relationship Id="rId3" Type="http://schemas.openxmlformats.org/officeDocument/2006/relationships/image" Target="../media/image584.png"/><Relationship Id="rId2" Type="http://schemas.microsoft.com/office/2014/relationships/chartEx" Target="../charts/chartEx781.xml"/><Relationship Id="rId1" Type="http://schemas.openxmlformats.org/officeDocument/2006/relationships/slideLayout" Target="../slideLayouts/slideLayout7.xml"/><Relationship Id="rId5" Type="http://schemas.openxmlformats.org/officeDocument/2006/relationships/image" Target="../media/image582.png"/><Relationship Id="rId4" Type="http://schemas.microsoft.com/office/2014/relationships/chartEx" Target="../charts/chartEx782.xml"/></Relationships>
</file>

<file path=ppt/slides/_rels/slide392.xml.rels><?xml version="1.0" encoding="UTF-8" standalone="yes"?>
<Relationships xmlns="http://schemas.openxmlformats.org/package/2006/relationships"><Relationship Id="rId3" Type="http://schemas.openxmlformats.org/officeDocument/2006/relationships/image" Target="../media/image585.png"/><Relationship Id="rId2" Type="http://schemas.microsoft.com/office/2014/relationships/chartEx" Target="../charts/chartEx783.xml"/><Relationship Id="rId1" Type="http://schemas.openxmlformats.org/officeDocument/2006/relationships/slideLayout" Target="../slideLayouts/slideLayout7.xml"/><Relationship Id="rId5" Type="http://schemas.openxmlformats.org/officeDocument/2006/relationships/image" Target="../media/image586.png"/><Relationship Id="rId4" Type="http://schemas.microsoft.com/office/2014/relationships/chartEx" Target="../charts/chartEx784.xml"/></Relationships>
</file>

<file path=ppt/slides/_rels/slide393.xml.rels><?xml version="1.0" encoding="UTF-8" standalone="yes"?>
<Relationships xmlns="http://schemas.openxmlformats.org/package/2006/relationships"><Relationship Id="rId3" Type="http://schemas.openxmlformats.org/officeDocument/2006/relationships/image" Target="../media/image587.png"/><Relationship Id="rId2" Type="http://schemas.microsoft.com/office/2014/relationships/chartEx" Target="../charts/chartEx785.xml"/><Relationship Id="rId1" Type="http://schemas.openxmlformats.org/officeDocument/2006/relationships/slideLayout" Target="../slideLayouts/slideLayout7.xml"/><Relationship Id="rId5" Type="http://schemas.openxmlformats.org/officeDocument/2006/relationships/image" Target="../media/image588.png"/><Relationship Id="rId4" Type="http://schemas.microsoft.com/office/2014/relationships/chartEx" Target="../charts/chartEx786.xml"/></Relationships>
</file>

<file path=ppt/slides/_rels/slide394.xml.rels><?xml version="1.0" encoding="UTF-8" standalone="yes"?>
<Relationships xmlns="http://schemas.openxmlformats.org/package/2006/relationships"><Relationship Id="rId3" Type="http://schemas.openxmlformats.org/officeDocument/2006/relationships/image" Target="../media/image589.png"/><Relationship Id="rId2" Type="http://schemas.microsoft.com/office/2014/relationships/chartEx" Target="../charts/chartEx787.xml"/><Relationship Id="rId1" Type="http://schemas.openxmlformats.org/officeDocument/2006/relationships/slideLayout" Target="../slideLayouts/slideLayout7.xml"/><Relationship Id="rId5" Type="http://schemas.openxmlformats.org/officeDocument/2006/relationships/image" Target="../media/image590.png"/><Relationship Id="rId4" Type="http://schemas.microsoft.com/office/2014/relationships/chartEx" Target="../charts/chartEx788.xml"/></Relationships>
</file>

<file path=ppt/slides/_rels/slide395.xml.rels><?xml version="1.0" encoding="UTF-8" standalone="yes"?>
<Relationships xmlns="http://schemas.openxmlformats.org/package/2006/relationships"><Relationship Id="rId3" Type="http://schemas.openxmlformats.org/officeDocument/2006/relationships/image" Target="../media/image591.png"/><Relationship Id="rId2" Type="http://schemas.microsoft.com/office/2014/relationships/chartEx" Target="../charts/chartEx789.xml"/><Relationship Id="rId1" Type="http://schemas.openxmlformats.org/officeDocument/2006/relationships/slideLayout" Target="../slideLayouts/slideLayout7.xml"/><Relationship Id="rId5" Type="http://schemas.openxmlformats.org/officeDocument/2006/relationships/image" Target="../media/image590.png"/><Relationship Id="rId4" Type="http://schemas.microsoft.com/office/2014/relationships/chartEx" Target="../charts/chartEx790.xml"/></Relationships>
</file>

<file path=ppt/slides/_rels/slide396.xml.rels><?xml version="1.0" encoding="UTF-8" standalone="yes"?>
<Relationships xmlns="http://schemas.openxmlformats.org/package/2006/relationships"><Relationship Id="rId3" Type="http://schemas.openxmlformats.org/officeDocument/2006/relationships/image" Target="../media/image592.png"/><Relationship Id="rId2" Type="http://schemas.microsoft.com/office/2014/relationships/chartEx" Target="../charts/chartEx791.xml"/><Relationship Id="rId1" Type="http://schemas.openxmlformats.org/officeDocument/2006/relationships/slideLayout" Target="../slideLayouts/slideLayout7.xml"/><Relationship Id="rId5" Type="http://schemas.openxmlformats.org/officeDocument/2006/relationships/image" Target="../media/image590.png"/><Relationship Id="rId4" Type="http://schemas.microsoft.com/office/2014/relationships/chartEx" Target="../charts/chartEx792.xml"/></Relationships>
</file>

<file path=ppt/slides/_rels/slide397.xml.rels><?xml version="1.0" encoding="UTF-8" standalone="yes"?>
<Relationships xmlns="http://schemas.openxmlformats.org/package/2006/relationships"><Relationship Id="rId3" Type="http://schemas.openxmlformats.org/officeDocument/2006/relationships/image" Target="../media/image376.png"/><Relationship Id="rId2" Type="http://schemas.microsoft.com/office/2014/relationships/chartEx" Target="../charts/chartEx793.xml"/><Relationship Id="rId1" Type="http://schemas.openxmlformats.org/officeDocument/2006/relationships/slideLayout" Target="../slideLayouts/slideLayout7.xml"/><Relationship Id="rId5" Type="http://schemas.openxmlformats.org/officeDocument/2006/relationships/image" Target="../media/image377.png"/><Relationship Id="rId4" Type="http://schemas.microsoft.com/office/2014/relationships/chartEx" Target="../charts/chartEx794.xml"/></Relationships>
</file>

<file path=ppt/slides/_rels/slide398.xml.rels><?xml version="1.0" encoding="UTF-8" standalone="yes"?>
<Relationships xmlns="http://schemas.openxmlformats.org/package/2006/relationships"><Relationship Id="rId3" Type="http://schemas.openxmlformats.org/officeDocument/2006/relationships/image" Target="../media/image593.png"/><Relationship Id="rId2" Type="http://schemas.microsoft.com/office/2014/relationships/chartEx" Target="../charts/chartEx795.xml"/><Relationship Id="rId1" Type="http://schemas.openxmlformats.org/officeDocument/2006/relationships/slideLayout" Target="../slideLayouts/slideLayout7.xml"/><Relationship Id="rId5" Type="http://schemas.openxmlformats.org/officeDocument/2006/relationships/image" Target="../media/image594.png"/><Relationship Id="rId4" Type="http://schemas.microsoft.com/office/2014/relationships/chartEx" Target="../charts/chartEx796.xml"/></Relationships>
</file>

<file path=ppt/slides/_rels/slide399.xml.rels><?xml version="1.0" encoding="UTF-8" standalone="yes"?>
<Relationships xmlns="http://schemas.openxmlformats.org/package/2006/relationships"><Relationship Id="rId3" Type="http://schemas.openxmlformats.org/officeDocument/2006/relationships/image" Target="../media/image595.png"/><Relationship Id="rId2" Type="http://schemas.microsoft.com/office/2014/relationships/chartEx" Target="../charts/chartEx797.xml"/><Relationship Id="rId1" Type="http://schemas.openxmlformats.org/officeDocument/2006/relationships/slideLayout" Target="../slideLayouts/slideLayout7.xml"/><Relationship Id="rId5" Type="http://schemas.openxmlformats.org/officeDocument/2006/relationships/image" Target="../media/image596.png"/><Relationship Id="rId4" Type="http://schemas.microsoft.com/office/2014/relationships/chartEx" Target="../charts/chartEx798.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4/relationships/chartEx" Target="../charts/chartEx7.xml"/><Relationship Id="rId1" Type="http://schemas.openxmlformats.org/officeDocument/2006/relationships/slideLayout" Target="../slideLayouts/slideLayout7.xml"/><Relationship Id="rId5" Type="http://schemas.openxmlformats.org/officeDocument/2006/relationships/image" Target="../media/image35.png"/><Relationship Id="rId4" Type="http://schemas.microsoft.com/office/2014/relationships/chartEx" Target="../charts/chartEx8.xml"/></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microsoft.com/office/2014/relationships/chartEx" Target="../charts/chartEx79.xml"/><Relationship Id="rId1" Type="http://schemas.openxmlformats.org/officeDocument/2006/relationships/slideLayout" Target="../slideLayouts/slideLayout7.xml"/><Relationship Id="rId5" Type="http://schemas.openxmlformats.org/officeDocument/2006/relationships/image" Target="../media/image99.png"/><Relationship Id="rId4" Type="http://schemas.microsoft.com/office/2014/relationships/chartEx" Target="../charts/chartEx80.xml"/></Relationships>
</file>

<file path=ppt/slides/_rels/slide400.xml.rels><?xml version="1.0" encoding="UTF-8" standalone="yes"?>
<Relationships xmlns="http://schemas.openxmlformats.org/package/2006/relationships"><Relationship Id="rId3" Type="http://schemas.openxmlformats.org/officeDocument/2006/relationships/image" Target="../media/image597.png"/><Relationship Id="rId2" Type="http://schemas.microsoft.com/office/2014/relationships/chartEx" Target="../charts/chartEx799.xml"/><Relationship Id="rId1" Type="http://schemas.openxmlformats.org/officeDocument/2006/relationships/slideLayout" Target="../slideLayouts/slideLayout7.xml"/><Relationship Id="rId5" Type="http://schemas.openxmlformats.org/officeDocument/2006/relationships/image" Target="../media/image596.png"/><Relationship Id="rId4" Type="http://schemas.microsoft.com/office/2014/relationships/chartEx" Target="../charts/chartEx800.xml"/></Relationships>
</file>

<file path=ppt/slides/_rels/slide401.xml.rels><?xml version="1.0" encoding="UTF-8" standalone="yes"?>
<Relationships xmlns="http://schemas.openxmlformats.org/package/2006/relationships"><Relationship Id="rId3" Type="http://schemas.openxmlformats.org/officeDocument/2006/relationships/image" Target="../media/image598.png"/><Relationship Id="rId2" Type="http://schemas.microsoft.com/office/2014/relationships/chartEx" Target="../charts/chartEx801.xml"/><Relationship Id="rId1" Type="http://schemas.openxmlformats.org/officeDocument/2006/relationships/slideLayout" Target="../slideLayouts/slideLayout7.xml"/><Relationship Id="rId5" Type="http://schemas.openxmlformats.org/officeDocument/2006/relationships/image" Target="../media/image596.png"/><Relationship Id="rId4" Type="http://schemas.microsoft.com/office/2014/relationships/chartEx" Target="../charts/chartEx802.xml"/></Relationships>
</file>

<file path=ppt/slides/_rels/slide402.xml.rels><?xml version="1.0" encoding="UTF-8" standalone="yes"?>
<Relationships xmlns="http://schemas.openxmlformats.org/package/2006/relationships"><Relationship Id="rId3" Type="http://schemas.openxmlformats.org/officeDocument/2006/relationships/image" Target="../media/image599.png"/><Relationship Id="rId2" Type="http://schemas.microsoft.com/office/2014/relationships/chartEx" Target="../charts/chartEx803.xml"/><Relationship Id="rId1" Type="http://schemas.openxmlformats.org/officeDocument/2006/relationships/slideLayout" Target="../slideLayouts/slideLayout7.xml"/><Relationship Id="rId5" Type="http://schemas.openxmlformats.org/officeDocument/2006/relationships/image" Target="../media/image600.png"/><Relationship Id="rId4" Type="http://schemas.microsoft.com/office/2014/relationships/chartEx" Target="../charts/chartEx804.xml"/></Relationships>
</file>

<file path=ppt/slides/_rels/slide403.xml.rels><?xml version="1.0" encoding="UTF-8" standalone="yes"?>
<Relationships xmlns="http://schemas.openxmlformats.org/package/2006/relationships"><Relationship Id="rId3" Type="http://schemas.openxmlformats.org/officeDocument/2006/relationships/image" Target="../media/image601.png"/><Relationship Id="rId2" Type="http://schemas.microsoft.com/office/2014/relationships/chartEx" Target="../charts/chartEx805.xml"/><Relationship Id="rId1" Type="http://schemas.openxmlformats.org/officeDocument/2006/relationships/slideLayout" Target="../slideLayouts/slideLayout7.xml"/><Relationship Id="rId5" Type="http://schemas.openxmlformats.org/officeDocument/2006/relationships/image" Target="../media/image602.png"/><Relationship Id="rId4" Type="http://schemas.microsoft.com/office/2014/relationships/chartEx" Target="../charts/chartEx806.xml"/></Relationships>
</file>

<file path=ppt/slides/_rels/slide404.xml.rels><?xml version="1.0" encoding="UTF-8" standalone="yes"?>
<Relationships xmlns="http://schemas.openxmlformats.org/package/2006/relationships"><Relationship Id="rId3" Type="http://schemas.openxmlformats.org/officeDocument/2006/relationships/image" Target="../media/image603.png"/><Relationship Id="rId2" Type="http://schemas.microsoft.com/office/2014/relationships/chartEx" Target="../charts/chartEx807.xml"/><Relationship Id="rId1" Type="http://schemas.openxmlformats.org/officeDocument/2006/relationships/slideLayout" Target="../slideLayouts/slideLayout7.xml"/><Relationship Id="rId5" Type="http://schemas.openxmlformats.org/officeDocument/2006/relationships/image" Target="../media/image604.png"/><Relationship Id="rId4" Type="http://schemas.microsoft.com/office/2014/relationships/chartEx" Target="../charts/chartEx808.xml"/></Relationships>
</file>

<file path=ppt/slides/_rels/slide405.xml.rels><?xml version="1.0" encoding="UTF-8" standalone="yes"?>
<Relationships xmlns="http://schemas.openxmlformats.org/package/2006/relationships"><Relationship Id="rId3" Type="http://schemas.openxmlformats.org/officeDocument/2006/relationships/image" Target="../media/image605.png"/><Relationship Id="rId2" Type="http://schemas.microsoft.com/office/2014/relationships/chartEx" Target="../charts/chartEx809.xml"/><Relationship Id="rId1" Type="http://schemas.openxmlformats.org/officeDocument/2006/relationships/slideLayout" Target="../slideLayouts/slideLayout7.xml"/><Relationship Id="rId5" Type="http://schemas.openxmlformats.org/officeDocument/2006/relationships/image" Target="../media/image604.png"/><Relationship Id="rId4" Type="http://schemas.microsoft.com/office/2014/relationships/chartEx" Target="../charts/chartEx810.xml"/></Relationships>
</file>

<file path=ppt/slides/_rels/slide406.xml.rels><?xml version="1.0" encoding="UTF-8" standalone="yes"?>
<Relationships xmlns="http://schemas.openxmlformats.org/package/2006/relationships"><Relationship Id="rId3" Type="http://schemas.openxmlformats.org/officeDocument/2006/relationships/image" Target="../media/image606.png"/><Relationship Id="rId2" Type="http://schemas.microsoft.com/office/2014/relationships/chartEx" Target="../charts/chartEx811.xml"/><Relationship Id="rId1" Type="http://schemas.openxmlformats.org/officeDocument/2006/relationships/slideLayout" Target="../slideLayouts/slideLayout7.xml"/><Relationship Id="rId5" Type="http://schemas.openxmlformats.org/officeDocument/2006/relationships/image" Target="../media/image604.png"/><Relationship Id="rId4" Type="http://schemas.microsoft.com/office/2014/relationships/chartEx" Target="../charts/chartEx812.xml"/></Relationships>
</file>

<file path=ppt/slides/_rels/slide407.xml.rels><?xml version="1.0" encoding="UTF-8" standalone="yes"?>
<Relationships xmlns="http://schemas.openxmlformats.org/package/2006/relationships"><Relationship Id="rId3" Type="http://schemas.openxmlformats.org/officeDocument/2006/relationships/image" Target="../media/image607.png"/><Relationship Id="rId2" Type="http://schemas.microsoft.com/office/2014/relationships/chartEx" Target="../charts/chartEx813.xml"/><Relationship Id="rId1" Type="http://schemas.openxmlformats.org/officeDocument/2006/relationships/slideLayout" Target="../slideLayouts/slideLayout7.xml"/><Relationship Id="rId5" Type="http://schemas.openxmlformats.org/officeDocument/2006/relationships/image" Target="../media/image608.png"/><Relationship Id="rId4" Type="http://schemas.microsoft.com/office/2014/relationships/chartEx" Target="../charts/chartEx814.xml"/></Relationships>
</file>

<file path=ppt/slides/_rels/slide408.xml.rels><?xml version="1.0" encoding="UTF-8" standalone="yes"?>
<Relationships xmlns="http://schemas.openxmlformats.org/package/2006/relationships"><Relationship Id="rId3" Type="http://schemas.openxmlformats.org/officeDocument/2006/relationships/image" Target="../media/image609.png"/><Relationship Id="rId2" Type="http://schemas.microsoft.com/office/2014/relationships/chartEx" Target="../charts/chartEx815.xml"/><Relationship Id="rId1" Type="http://schemas.openxmlformats.org/officeDocument/2006/relationships/slideLayout" Target="../slideLayouts/slideLayout7.xml"/><Relationship Id="rId5" Type="http://schemas.openxmlformats.org/officeDocument/2006/relationships/image" Target="../media/image608.png"/><Relationship Id="rId4" Type="http://schemas.microsoft.com/office/2014/relationships/chartEx" Target="../charts/chartEx816.xml"/></Relationships>
</file>

<file path=ppt/slides/_rels/slide409.xml.rels><?xml version="1.0" encoding="UTF-8" standalone="yes"?>
<Relationships xmlns="http://schemas.openxmlformats.org/package/2006/relationships"><Relationship Id="rId3" Type="http://schemas.openxmlformats.org/officeDocument/2006/relationships/image" Target="../media/image610.png"/><Relationship Id="rId2" Type="http://schemas.microsoft.com/office/2014/relationships/chartEx" Target="../charts/chartEx817.xml"/><Relationship Id="rId1" Type="http://schemas.openxmlformats.org/officeDocument/2006/relationships/slideLayout" Target="../slideLayouts/slideLayout7.xml"/><Relationship Id="rId5" Type="http://schemas.openxmlformats.org/officeDocument/2006/relationships/image" Target="../media/image611.png"/><Relationship Id="rId4" Type="http://schemas.microsoft.com/office/2014/relationships/chartEx" Target="../charts/chartEx818.xml"/></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microsoft.com/office/2014/relationships/chartEx" Target="../charts/chartEx81.xml"/><Relationship Id="rId1" Type="http://schemas.openxmlformats.org/officeDocument/2006/relationships/slideLayout" Target="../slideLayouts/slideLayout7.xml"/><Relationship Id="rId5" Type="http://schemas.openxmlformats.org/officeDocument/2006/relationships/image" Target="../media/image101.png"/><Relationship Id="rId4" Type="http://schemas.microsoft.com/office/2014/relationships/chartEx" Target="../charts/chartEx82.xml"/></Relationships>
</file>

<file path=ppt/slides/_rels/slide410.xml.rels><?xml version="1.0" encoding="UTF-8" standalone="yes"?>
<Relationships xmlns="http://schemas.openxmlformats.org/package/2006/relationships"><Relationship Id="rId3" Type="http://schemas.openxmlformats.org/officeDocument/2006/relationships/image" Target="../media/image612.png"/><Relationship Id="rId2" Type="http://schemas.microsoft.com/office/2014/relationships/chartEx" Target="../charts/chartEx819.xml"/><Relationship Id="rId1" Type="http://schemas.openxmlformats.org/officeDocument/2006/relationships/slideLayout" Target="../slideLayouts/slideLayout7.xml"/><Relationship Id="rId5" Type="http://schemas.openxmlformats.org/officeDocument/2006/relationships/image" Target="../media/image613.png"/><Relationship Id="rId4" Type="http://schemas.microsoft.com/office/2014/relationships/chartEx" Target="../charts/chartEx820.xml"/></Relationships>
</file>

<file path=ppt/slides/_rels/slide411.xml.rels><?xml version="1.0" encoding="UTF-8" standalone="yes"?>
<Relationships xmlns="http://schemas.openxmlformats.org/package/2006/relationships"><Relationship Id="rId3" Type="http://schemas.openxmlformats.org/officeDocument/2006/relationships/image" Target="../media/image614.png"/><Relationship Id="rId2" Type="http://schemas.microsoft.com/office/2014/relationships/chartEx" Target="../charts/chartEx821.xml"/><Relationship Id="rId1" Type="http://schemas.openxmlformats.org/officeDocument/2006/relationships/slideLayout" Target="../slideLayouts/slideLayout7.xml"/><Relationship Id="rId5" Type="http://schemas.openxmlformats.org/officeDocument/2006/relationships/image" Target="../media/image613.png"/><Relationship Id="rId4" Type="http://schemas.microsoft.com/office/2014/relationships/chartEx" Target="../charts/chartEx822.xml"/></Relationships>
</file>

<file path=ppt/slides/_rels/slide412.xml.rels><?xml version="1.0" encoding="UTF-8" standalone="yes"?>
<Relationships xmlns="http://schemas.openxmlformats.org/package/2006/relationships"><Relationship Id="rId3" Type="http://schemas.openxmlformats.org/officeDocument/2006/relationships/image" Target="../media/image615.png"/><Relationship Id="rId2" Type="http://schemas.microsoft.com/office/2014/relationships/chartEx" Target="../charts/chartEx823.xml"/><Relationship Id="rId1" Type="http://schemas.openxmlformats.org/officeDocument/2006/relationships/slideLayout" Target="../slideLayouts/slideLayout7.xml"/><Relationship Id="rId5" Type="http://schemas.openxmlformats.org/officeDocument/2006/relationships/image" Target="../media/image613.png"/><Relationship Id="rId4" Type="http://schemas.microsoft.com/office/2014/relationships/chartEx" Target="../charts/chartEx824.xml"/></Relationships>
</file>

<file path=ppt/slides/_rels/slide413.xml.rels><?xml version="1.0" encoding="UTF-8" standalone="yes"?>
<Relationships xmlns="http://schemas.openxmlformats.org/package/2006/relationships"><Relationship Id="rId3" Type="http://schemas.openxmlformats.org/officeDocument/2006/relationships/image" Target="../media/image616.png"/><Relationship Id="rId2" Type="http://schemas.microsoft.com/office/2014/relationships/chartEx" Target="../charts/chartEx825.xml"/><Relationship Id="rId1" Type="http://schemas.openxmlformats.org/officeDocument/2006/relationships/slideLayout" Target="../slideLayouts/slideLayout7.xml"/><Relationship Id="rId5" Type="http://schemas.openxmlformats.org/officeDocument/2006/relationships/image" Target="../media/image617.png"/><Relationship Id="rId4" Type="http://schemas.microsoft.com/office/2014/relationships/chartEx" Target="../charts/chartEx826.xml"/></Relationships>
</file>

<file path=ppt/slides/_rels/slide414.xml.rels><?xml version="1.0" encoding="UTF-8" standalone="yes"?>
<Relationships xmlns="http://schemas.openxmlformats.org/package/2006/relationships"><Relationship Id="rId3" Type="http://schemas.openxmlformats.org/officeDocument/2006/relationships/image" Target="../media/image618.png"/><Relationship Id="rId2" Type="http://schemas.microsoft.com/office/2014/relationships/chartEx" Target="../charts/chartEx827.xml"/><Relationship Id="rId1" Type="http://schemas.openxmlformats.org/officeDocument/2006/relationships/slideLayout" Target="../slideLayouts/slideLayout7.xml"/><Relationship Id="rId5" Type="http://schemas.openxmlformats.org/officeDocument/2006/relationships/image" Target="../media/image619.png"/><Relationship Id="rId4" Type="http://schemas.microsoft.com/office/2014/relationships/chartEx" Target="../charts/chartEx828.xml"/></Relationships>
</file>

<file path=ppt/slides/_rels/slide415.xml.rels><?xml version="1.0" encoding="UTF-8" standalone="yes"?>
<Relationships xmlns="http://schemas.openxmlformats.org/package/2006/relationships"><Relationship Id="rId3" Type="http://schemas.openxmlformats.org/officeDocument/2006/relationships/image" Target="../media/image620.png"/><Relationship Id="rId2" Type="http://schemas.microsoft.com/office/2014/relationships/chartEx" Target="../charts/chartEx829.xml"/><Relationship Id="rId1" Type="http://schemas.openxmlformats.org/officeDocument/2006/relationships/slideLayout" Target="../slideLayouts/slideLayout7.xml"/><Relationship Id="rId5" Type="http://schemas.openxmlformats.org/officeDocument/2006/relationships/image" Target="../media/image621.png"/><Relationship Id="rId4" Type="http://schemas.microsoft.com/office/2014/relationships/chartEx" Target="../charts/chartEx830.xml"/></Relationships>
</file>

<file path=ppt/slides/_rels/slide416.xml.rels><?xml version="1.0" encoding="UTF-8" standalone="yes"?>
<Relationships xmlns="http://schemas.openxmlformats.org/package/2006/relationships"><Relationship Id="rId3" Type="http://schemas.openxmlformats.org/officeDocument/2006/relationships/image" Target="../media/image622.png"/><Relationship Id="rId2" Type="http://schemas.microsoft.com/office/2014/relationships/chartEx" Target="../charts/chartEx831.xml"/><Relationship Id="rId1" Type="http://schemas.openxmlformats.org/officeDocument/2006/relationships/slideLayout" Target="../slideLayouts/slideLayout7.xml"/><Relationship Id="rId5" Type="http://schemas.openxmlformats.org/officeDocument/2006/relationships/image" Target="../media/image621.png"/><Relationship Id="rId4" Type="http://schemas.microsoft.com/office/2014/relationships/chartEx" Target="../charts/chartEx832.xml"/></Relationships>
</file>

<file path=ppt/slides/_rels/slide417.xml.rels><?xml version="1.0" encoding="UTF-8" standalone="yes"?>
<Relationships xmlns="http://schemas.openxmlformats.org/package/2006/relationships"><Relationship Id="rId3" Type="http://schemas.openxmlformats.org/officeDocument/2006/relationships/image" Target="../media/image623.png"/><Relationship Id="rId2" Type="http://schemas.microsoft.com/office/2014/relationships/chartEx" Target="../charts/chartEx833.xml"/><Relationship Id="rId1" Type="http://schemas.openxmlformats.org/officeDocument/2006/relationships/slideLayout" Target="../slideLayouts/slideLayout7.xml"/><Relationship Id="rId5" Type="http://schemas.openxmlformats.org/officeDocument/2006/relationships/image" Target="../media/image621.png"/><Relationship Id="rId4" Type="http://schemas.microsoft.com/office/2014/relationships/chartEx" Target="../charts/chartEx834.xml"/></Relationships>
</file>

<file path=ppt/slides/_rels/slide418.xml.rels><?xml version="1.0" encoding="UTF-8" standalone="yes"?>
<Relationships xmlns="http://schemas.openxmlformats.org/package/2006/relationships"><Relationship Id="rId3" Type="http://schemas.openxmlformats.org/officeDocument/2006/relationships/image" Target="../media/image624.png"/><Relationship Id="rId2" Type="http://schemas.microsoft.com/office/2014/relationships/chartEx" Target="../charts/chartEx835.xml"/><Relationship Id="rId1" Type="http://schemas.openxmlformats.org/officeDocument/2006/relationships/slideLayout" Target="../slideLayouts/slideLayout7.xml"/><Relationship Id="rId5" Type="http://schemas.openxmlformats.org/officeDocument/2006/relationships/image" Target="../media/image625.png"/><Relationship Id="rId4" Type="http://schemas.microsoft.com/office/2014/relationships/chartEx" Target="../charts/chartEx836.xml"/></Relationships>
</file>

<file path=ppt/slides/_rels/slide419.xml.rels><?xml version="1.0" encoding="UTF-8" standalone="yes"?>
<Relationships xmlns="http://schemas.openxmlformats.org/package/2006/relationships"><Relationship Id="rId3" Type="http://schemas.openxmlformats.org/officeDocument/2006/relationships/image" Target="../media/image363.png"/><Relationship Id="rId2" Type="http://schemas.microsoft.com/office/2014/relationships/chartEx" Target="../charts/chartEx837.xml"/><Relationship Id="rId1" Type="http://schemas.openxmlformats.org/officeDocument/2006/relationships/slideLayout" Target="../slideLayouts/slideLayout7.xml"/><Relationship Id="rId5" Type="http://schemas.openxmlformats.org/officeDocument/2006/relationships/image" Target="../media/image364.png"/><Relationship Id="rId4" Type="http://schemas.microsoft.com/office/2014/relationships/chartEx" Target="../charts/chartEx838.xml"/></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microsoft.com/office/2014/relationships/chartEx" Target="../charts/chartEx83.xml"/><Relationship Id="rId1" Type="http://schemas.openxmlformats.org/officeDocument/2006/relationships/slideLayout" Target="../slideLayouts/slideLayout7.xml"/><Relationship Id="rId5" Type="http://schemas.openxmlformats.org/officeDocument/2006/relationships/image" Target="../media/image103.png"/><Relationship Id="rId4" Type="http://schemas.microsoft.com/office/2014/relationships/chartEx" Target="../charts/chartEx84.xml"/></Relationships>
</file>

<file path=ppt/slides/_rels/slide420.xml.rels><?xml version="1.0" encoding="UTF-8" standalone="yes"?>
<Relationships xmlns="http://schemas.openxmlformats.org/package/2006/relationships"><Relationship Id="rId3" Type="http://schemas.openxmlformats.org/officeDocument/2006/relationships/image" Target="../media/image365.png"/><Relationship Id="rId2" Type="http://schemas.microsoft.com/office/2014/relationships/chartEx" Target="../charts/chartEx839.xml"/><Relationship Id="rId1" Type="http://schemas.openxmlformats.org/officeDocument/2006/relationships/slideLayout" Target="../slideLayouts/slideLayout7.xml"/><Relationship Id="rId5" Type="http://schemas.openxmlformats.org/officeDocument/2006/relationships/image" Target="../media/image366.png"/><Relationship Id="rId4" Type="http://schemas.microsoft.com/office/2014/relationships/chartEx" Target="../charts/chartEx840.xml"/></Relationships>
</file>

<file path=ppt/slides/_rels/slide421.xml.rels><?xml version="1.0" encoding="UTF-8" standalone="yes"?>
<Relationships xmlns="http://schemas.openxmlformats.org/package/2006/relationships"><Relationship Id="rId3" Type="http://schemas.openxmlformats.org/officeDocument/2006/relationships/image" Target="../media/image579.png"/><Relationship Id="rId2" Type="http://schemas.microsoft.com/office/2014/relationships/chartEx" Target="../charts/chartEx841.xml"/><Relationship Id="rId1" Type="http://schemas.openxmlformats.org/officeDocument/2006/relationships/slideLayout" Target="../slideLayouts/slideLayout7.xml"/><Relationship Id="rId5" Type="http://schemas.openxmlformats.org/officeDocument/2006/relationships/image" Target="../media/image580.png"/><Relationship Id="rId4" Type="http://schemas.microsoft.com/office/2014/relationships/chartEx" Target="../charts/chartEx842.xml"/></Relationships>
</file>

<file path=ppt/slides/_rels/slide422.xml.rels><?xml version="1.0" encoding="UTF-8" standalone="yes"?>
<Relationships xmlns="http://schemas.openxmlformats.org/package/2006/relationships"><Relationship Id="rId3" Type="http://schemas.openxmlformats.org/officeDocument/2006/relationships/image" Target="../media/image581.png"/><Relationship Id="rId2" Type="http://schemas.microsoft.com/office/2014/relationships/chartEx" Target="../charts/chartEx843.xml"/><Relationship Id="rId1" Type="http://schemas.openxmlformats.org/officeDocument/2006/relationships/slideLayout" Target="../slideLayouts/slideLayout7.xml"/><Relationship Id="rId5" Type="http://schemas.openxmlformats.org/officeDocument/2006/relationships/image" Target="../media/image582.png"/><Relationship Id="rId4" Type="http://schemas.microsoft.com/office/2014/relationships/chartEx" Target="../charts/chartEx844.xml"/></Relationships>
</file>

<file path=ppt/slides/_rels/slide423.xml.rels><?xml version="1.0" encoding="UTF-8" standalone="yes"?>
<Relationships xmlns="http://schemas.openxmlformats.org/package/2006/relationships"><Relationship Id="rId3" Type="http://schemas.openxmlformats.org/officeDocument/2006/relationships/image" Target="../media/image583.png"/><Relationship Id="rId2" Type="http://schemas.microsoft.com/office/2014/relationships/chartEx" Target="../charts/chartEx845.xml"/><Relationship Id="rId1" Type="http://schemas.openxmlformats.org/officeDocument/2006/relationships/slideLayout" Target="../slideLayouts/slideLayout7.xml"/><Relationship Id="rId5" Type="http://schemas.openxmlformats.org/officeDocument/2006/relationships/image" Target="../media/image582.png"/><Relationship Id="rId4" Type="http://schemas.microsoft.com/office/2014/relationships/chartEx" Target="../charts/chartEx846.xml"/></Relationships>
</file>

<file path=ppt/slides/_rels/slide424.xml.rels><?xml version="1.0" encoding="UTF-8" standalone="yes"?>
<Relationships xmlns="http://schemas.openxmlformats.org/package/2006/relationships"><Relationship Id="rId3" Type="http://schemas.openxmlformats.org/officeDocument/2006/relationships/image" Target="../media/image584.png"/><Relationship Id="rId2" Type="http://schemas.microsoft.com/office/2014/relationships/chartEx" Target="../charts/chartEx847.xml"/><Relationship Id="rId1" Type="http://schemas.openxmlformats.org/officeDocument/2006/relationships/slideLayout" Target="../slideLayouts/slideLayout7.xml"/><Relationship Id="rId5" Type="http://schemas.openxmlformats.org/officeDocument/2006/relationships/image" Target="../media/image582.png"/><Relationship Id="rId4" Type="http://schemas.microsoft.com/office/2014/relationships/chartEx" Target="../charts/chartEx848.xml"/></Relationships>
</file>

<file path=ppt/slides/_rels/slide425.xml.rels><?xml version="1.0" encoding="UTF-8" standalone="yes"?>
<Relationships xmlns="http://schemas.openxmlformats.org/package/2006/relationships"><Relationship Id="rId3" Type="http://schemas.openxmlformats.org/officeDocument/2006/relationships/image" Target="../media/image585.png"/><Relationship Id="rId2" Type="http://schemas.microsoft.com/office/2014/relationships/chartEx" Target="../charts/chartEx849.xml"/><Relationship Id="rId1" Type="http://schemas.openxmlformats.org/officeDocument/2006/relationships/slideLayout" Target="../slideLayouts/slideLayout7.xml"/><Relationship Id="rId5" Type="http://schemas.openxmlformats.org/officeDocument/2006/relationships/image" Target="../media/image586.png"/><Relationship Id="rId4" Type="http://schemas.microsoft.com/office/2014/relationships/chartEx" Target="../charts/chartEx850.xml"/></Relationships>
</file>

<file path=ppt/slides/_rels/slide426.xml.rels><?xml version="1.0" encoding="UTF-8" standalone="yes"?>
<Relationships xmlns="http://schemas.openxmlformats.org/package/2006/relationships"><Relationship Id="rId3" Type="http://schemas.openxmlformats.org/officeDocument/2006/relationships/image" Target="../media/image587.png"/><Relationship Id="rId2" Type="http://schemas.microsoft.com/office/2014/relationships/chartEx" Target="../charts/chartEx851.xml"/><Relationship Id="rId1" Type="http://schemas.openxmlformats.org/officeDocument/2006/relationships/slideLayout" Target="../slideLayouts/slideLayout7.xml"/><Relationship Id="rId5" Type="http://schemas.openxmlformats.org/officeDocument/2006/relationships/image" Target="../media/image588.png"/><Relationship Id="rId4" Type="http://schemas.microsoft.com/office/2014/relationships/chartEx" Target="../charts/chartEx852.xml"/></Relationships>
</file>

<file path=ppt/slides/_rels/slide427.xml.rels><?xml version="1.0" encoding="UTF-8" standalone="yes"?>
<Relationships xmlns="http://schemas.openxmlformats.org/package/2006/relationships"><Relationship Id="rId3" Type="http://schemas.openxmlformats.org/officeDocument/2006/relationships/image" Target="../media/image589.png"/><Relationship Id="rId2" Type="http://schemas.microsoft.com/office/2014/relationships/chartEx" Target="../charts/chartEx853.xml"/><Relationship Id="rId1" Type="http://schemas.openxmlformats.org/officeDocument/2006/relationships/slideLayout" Target="../slideLayouts/slideLayout7.xml"/><Relationship Id="rId5" Type="http://schemas.openxmlformats.org/officeDocument/2006/relationships/image" Target="../media/image590.png"/><Relationship Id="rId4" Type="http://schemas.microsoft.com/office/2014/relationships/chartEx" Target="../charts/chartEx854.xml"/></Relationships>
</file>

<file path=ppt/slides/_rels/slide428.xml.rels><?xml version="1.0" encoding="UTF-8" standalone="yes"?>
<Relationships xmlns="http://schemas.openxmlformats.org/package/2006/relationships"><Relationship Id="rId3" Type="http://schemas.openxmlformats.org/officeDocument/2006/relationships/image" Target="../media/image591.png"/><Relationship Id="rId2" Type="http://schemas.microsoft.com/office/2014/relationships/chartEx" Target="../charts/chartEx855.xml"/><Relationship Id="rId1" Type="http://schemas.openxmlformats.org/officeDocument/2006/relationships/slideLayout" Target="../slideLayouts/slideLayout7.xml"/><Relationship Id="rId5" Type="http://schemas.openxmlformats.org/officeDocument/2006/relationships/image" Target="../media/image590.png"/><Relationship Id="rId4" Type="http://schemas.microsoft.com/office/2014/relationships/chartEx" Target="../charts/chartEx856.xml"/></Relationships>
</file>

<file path=ppt/slides/_rels/slide429.xml.rels><?xml version="1.0" encoding="UTF-8" standalone="yes"?>
<Relationships xmlns="http://schemas.openxmlformats.org/package/2006/relationships"><Relationship Id="rId3" Type="http://schemas.openxmlformats.org/officeDocument/2006/relationships/image" Target="../media/image592.png"/><Relationship Id="rId2" Type="http://schemas.microsoft.com/office/2014/relationships/chartEx" Target="../charts/chartEx857.xml"/><Relationship Id="rId1" Type="http://schemas.openxmlformats.org/officeDocument/2006/relationships/slideLayout" Target="../slideLayouts/slideLayout7.xml"/><Relationship Id="rId5" Type="http://schemas.openxmlformats.org/officeDocument/2006/relationships/image" Target="../media/image590.png"/><Relationship Id="rId4" Type="http://schemas.microsoft.com/office/2014/relationships/chartEx" Target="../charts/chartEx858.xml"/></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microsoft.com/office/2014/relationships/chartEx" Target="../charts/chartEx85.xml"/><Relationship Id="rId1" Type="http://schemas.openxmlformats.org/officeDocument/2006/relationships/slideLayout" Target="../slideLayouts/slideLayout7.xml"/><Relationship Id="rId5" Type="http://schemas.openxmlformats.org/officeDocument/2006/relationships/image" Target="../media/image105.png"/><Relationship Id="rId4" Type="http://schemas.microsoft.com/office/2014/relationships/chartEx" Target="../charts/chartEx86.xml"/></Relationships>
</file>

<file path=ppt/slides/_rels/slide430.xml.rels><?xml version="1.0" encoding="UTF-8" standalone="yes"?>
<Relationships xmlns="http://schemas.openxmlformats.org/package/2006/relationships"><Relationship Id="rId3" Type="http://schemas.openxmlformats.org/officeDocument/2006/relationships/image" Target="../media/image396.png"/><Relationship Id="rId2" Type="http://schemas.microsoft.com/office/2014/relationships/chartEx" Target="../charts/chartEx859.xml"/><Relationship Id="rId1" Type="http://schemas.openxmlformats.org/officeDocument/2006/relationships/slideLayout" Target="../slideLayouts/slideLayout7.xml"/><Relationship Id="rId5" Type="http://schemas.openxmlformats.org/officeDocument/2006/relationships/image" Target="../media/image397.png"/><Relationship Id="rId4" Type="http://schemas.microsoft.com/office/2014/relationships/chartEx" Target="../charts/chartEx860.xml"/></Relationships>
</file>

<file path=ppt/slides/_rels/slide431.xml.rels><?xml version="1.0" encoding="UTF-8" standalone="yes"?>
<Relationships xmlns="http://schemas.openxmlformats.org/package/2006/relationships"><Relationship Id="rId3" Type="http://schemas.openxmlformats.org/officeDocument/2006/relationships/image" Target="../media/image626.png"/><Relationship Id="rId2" Type="http://schemas.microsoft.com/office/2014/relationships/chartEx" Target="../charts/chartEx861.xml"/><Relationship Id="rId1" Type="http://schemas.openxmlformats.org/officeDocument/2006/relationships/slideLayout" Target="../slideLayouts/slideLayout7.xml"/><Relationship Id="rId5" Type="http://schemas.openxmlformats.org/officeDocument/2006/relationships/image" Target="../media/image627.png"/><Relationship Id="rId4" Type="http://schemas.microsoft.com/office/2014/relationships/chartEx" Target="../charts/chartEx862.xml"/></Relationships>
</file>

<file path=ppt/slides/_rels/slide432.xml.rels><?xml version="1.0" encoding="UTF-8" standalone="yes"?>
<Relationships xmlns="http://schemas.openxmlformats.org/package/2006/relationships"><Relationship Id="rId3" Type="http://schemas.openxmlformats.org/officeDocument/2006/relationships/image" Target="../media/image595.png"/><Relationship Id="rId2" Type="http://schemas.microsoft.com/office/2014/relationships/chartEx" Target="../charts/chartEx863.xml"/><Relationship Id="rId1" Type="http://schemas.openxmlformats.org/officeDocument/2006/relationships/slideLayout" Target="../slideLayouts/slideLayout7.xml"/><Relationship Id="rId5" Type="http://schemas.openxmlformats.org/officeDocument/2006/relationships/image" Target="../media/image628.png"/><Relationship Id="rId4" Type="http://schemas.microsoft.com/office/2014/relationships/chartEx" Target="../charts/chartEx864.xml"/></Relationships>
</file>

<file path=ppt/slides/_rels/slide433.xml.rels><?xml version="1.0" encoding="UTF-8" standalone="yes"?>
<Relationships xmlns="http://schemas.openxmlformats.org/package/2006/relationships"><Relationship Id="rId3" Type="http://schemas.openxmlformats.org/officeDocument/2006/relationships/image" Target="../media/image629.png"/><Relationship Id="rId2" Type="http://schemas.microsoft.com/office/2014/relationships/chartEx" Target="../charts/chartEx865.xml"/><Relationship Id="rId1" Type="http://schemas.openxmlformats.org/officeDocument/2006/relationships/slideLayout" Target="../slideLayouts/slideLayout7.xml"/><Relationship Id="rId5" Type="http://schemas.openxmlformats.org/officeDocument/2006/relationships/image" Target="../media/image628.png"/><Relationship Id="rId4" Type="http://schemas.microsoft.com/office/2014/relationships/chartEx" Target="../charts/chartEx866.xml"/></Relationships>
</file>

<file path=ppt/slides/_rels/slide434.xml.rels><?xml version="1.0" encoding="UTF-8" standalone="yes"?>
<Relationships xmlns="http://schemas.openxmlformats.org/package/2006/relationships"><Relationship Id="rId3" Type="http://schemas.openxmlformats.org/officeDocument/2006/relationships/image" Target="../media/image630.png"/><Relationship Id="rId2" Type="http://schemas.microsoft.com/office/2014/relationships/chartEx" Target="../charts/chartEx867.xml"/><Relationship Id="rId1" Type="http://schemas.openxmlformats.org/officeDocument/2006/relationships/slideLayout" Target="../slideLayouts/slideLayout7.xml"/><Relationship Id="rId5" Type="http://schemas.openxmlformats.org/officeDocument/2006/relationships/image" Target="../media/image628.png"/><Relationship Id="rId4" Type="http://schemas.microsoft.com/office/2014/relationships/chartEx" Target="../charts/chartEx868.xml"/></Relationships>
</file>

<file path=ppt/slides/_rels/slide435.xml.rels><?xml version="1.0" encoding="UTF-8" standalone="yes"?>
<Relationships xmlns="http://schemas.openxmlformats.org/package/2006/relationships"><Relationship Id="rId3" Type="http://schemas.openxmlformats.org/officeDocument/2006/relationships/image" Target="../media/image631.png"/><Relationship Id="rId2" Type="http://schemas.microsoft.com/office/2014/relationships/chartEx" Target="../charts/chartEx869.xml"/><Relationship Id="rId1" Type="http://schemas.openxmlformats.org/officeDocument/2006/relationships/slideLayout" Target="../slideLayouts/slideLayout7.xml"/><Relationship Id="rId5" Type="http://schemas.openxmlformats.org/officeDocument/2006/relationships/image" Target="../media/image632.png"/><Relationship Id="rId4" Type="http://schemas.microsoft.com/office/2014/relationships/chartEx" Target="../charts/chartEx870.xml"/></Relationships>
</file>

<file path=ppt/slides/_rels/slide436.xml.rels><?xml version="1.0" encoding="UTF-8" standalone="yes"?>
<Relationships xmlns="http://schemas.openxmlformats.org/package/2006/relationships"><Relationship Id="rId3" Type="http://schemas.openxmlformats.org/officeDocument/2006/relationships/image" Target="../media/image633.png"/><Relationship Id="rId2" Type="http://schemas.microsoft.com/office/2014/relationships/chartEx" Target="../charts/chartEx871.xml"/><Relationship Id="rId1" Type="http://schemas.openxmlformats.org/officeDocument/2006/relationships/slideLayout" Target="../slideLayouts/slideLayout7.xml"/><Relationship Id="rId5" Type="http://schemas.openxmlformats.org/officeDocument/2006/relationships/image" Target="../media/image634.png"/><Relationship Id="rId4" Type="http://schemas.microsoft.com/office/2014/relationships/chartEx" Target="../charts/chartEx872.xml"/></Relationships>
</file>

<file path=ppt/slides/_rels/slide437.xml.rels><?xml version="1.0" encoding="UTF-8" standalone="yes"?>
<Relationships xmlns="http://schemas.openxmlformats.org/package/2006/relationships"><Relationship Id="rId3" Type="http://schemas.openxmlformats.org/officeDocument/2006/relationships/image" Target="../media/image635.png"/><Relationship Id="rId2" Type="http://schemas.microsoft.com/office/2014/relationships/chartEx" Target="../charts/chartEx873.xml"/><Relationship Id="rId1" Type="http://schemas.openxmlformats.org/officeDocument/2006/relationships/slideLayout" Target="../slideLayouts/slideLayout7.xml"/><Relationship Id="rId5" Type="http://schemas.openxmlformats.org/officeDocument/2006/relationships/image" Target="../media/image636.png"/><Relationship Id="rId4" Type="http://schemas.microsoft.com/office/2014/relationships/chartEx" Target="../charts/chartEx874.xml"/></Relationships>
</file>

<file path=ppt/slides/_rels/slide438.xml.rels><?xml version="1.0" encoding="UTF-8" standalone="yes"?>
<Relationships xmlns="http://schemas.openxmlformats.org/package/2006/relationships"><Relationship Id="rId3" Type="http://schemas.openxmlformats.org/officeDocument/2006/relationships/image" Target="../media/image637.png"/><Relationship Id="rId2" Type="http://schemas.microsoft.com/office/2014/relationships/chartEx" Target="../charts/chartEx875.xml"/><Relationship Id="rId1" Type="http://schemas.openxmlformats.org/officeDocument/2006/relationships/slideLayout" Target="../slideLayouts/slideLayout7.xml"/><Relationship Id="rId5" Type="http://schemas.openxmlformats.org/officeDocument/2006/relationships/image" Target="../media/image636.png"/><Relationship Id="rId4" Type="http://schemas.microsoft.com/office/2014/relationships/chartEx" Target="../charts/chartEx876.xml"/></Relationships>
</file>

<file path=ppt/slides/_rels/slide439.xml.rels><?xml version="1.0" encoding="UTF-8" standalone="yes"?>
<Relationships xmlns="http://schemas.openxmlformats.org/package/2006/relationships"><Relationship Id="rId3" Type="http://schemas.openxmlformats.org/officeDocument/2006/relationships/image" Target="../media/image606.png"/><Relationship Id="rId2" Type="http://schemas.microsoft.com/office/2014/relationships/chartEx" Target="../charts/chartEx877.xml"/><Relationship Id="rId1" Type="http://schemas.openxmlformats.org/officeDocument/2006/relationships/slideLayout" Target="../slideLayouts/slideLayout7.xml"/><Relationship Id="rId5" Type="http://schemas.openxmlformats.org/officeDocument/2006/relationships/image" Target="../media/image636.png"/><Relationship Id="rId4" Type="http://schemas.microsoft.com/office/2014/relationships/chartEx" Target="../charts/chartEx878.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microsoft.com/office/2014/relationships/chartEx" Target="../charts/chartEx87.xml"/><Relationship Id="rId1" Type="http://schemas.openxmlformats.org/officeDocument/2006/relationships/slideLayout" Target="../slideLayouts/slideLayout7.xml"/><Relationship Id="rId5" Type="http://schemas.openxmlformats.org/officeDocument/2006/relationships/image" Target="../media/image107.png"/><Relationship Id="rId4" Type="http://schemas.microsoft.com/office/2014/relationships/chartEx" Target="../charts/chartEx88.xml"/></Relationships>
</file>

<file path=ppt/slides/_rels/slide440.xml.rels><?xml version="1.0" encoding="UTF-8" standalone="yes"?>
<Relationships xmlns="http://schemas.openxmlformats.org/package/2006/relationships"><Relationship Id="rId3" Type="http://schemas.openxmlformats.org/officeDocument/2006/relationships/image" Target="../media/image638.png"/><Relationship Id="rId2" Type="http://schemas.microsoft.com/office/2014/relationships/chartEx" Target="../charts/chartEx879.xml"/><Relationship Id="rId1" Type="http://schemas.openxmlformats.org/officeDocument/2006/relationships/slideLayout" Target="../slideLayouts/slideLayout7.xml"/><Relationship Id="rId5" Type="http://schemas.openxmlformats.org/officeDocument/2006/relationships/image" Target="../media/image639.png"/><Relationship Id="rId4" Type="http://schemas.microsoft.com/office/2014/relationships/chartEx" Target="../charts/chartEx880.xml"/></Relationships>
</file>

<file path=ppt/slides/_rels/slide441.xml.rels><?xml version="1.0" encoding="UTF-8" standalone="yes"?>
<Relationships xmlns="http://schemas.openxmlformats.org/package/2006/relationships"><Relationship Id="rId3" Type="http://schemas.openxmlformats.org/officeDocument/2006/relationships/image" Target="../media/image640.png"/><Relationship Id="rId2" Type="http://schemas.microsoft.com/office/2014/relationships/chartEx" Target="../charts/chartEx881.xml"/><Relationship Id="rId1" Type="http://schemas.openxmlformats.org/officeDocument/2006/relationships/slideLayout" Target="../slideLayouts/slideLayout7.xml"/><Relationship Id="rId5" Type="http://schemas.openxmlformats.org/officeDocument/2006/relationships/image" Target="../media/image641.png"/><Relationship Id="rId4" Type="http://schemas.microsoft.com/office/2014/relationships/chartEx" Target="../charts/chartEx882.xml"/></Relationships>
</file>

<file path=ppt/slides/_rels/slide442.xml.rels><?xml version="1.0" encoding="UTF-8" standalone="yes"?>
<Relationships xmlns="http://schemas.openxmlformats.org/package/2006/relationships"><Relationship Id="rId3" Type="http://schemas.openxmlformats.org/officeDocument/2006/relationships/image" Target="../media/image407.png"/><Relationship Id="rId2" Type="http://schemas.microsoft.com/office/2014/relationships/chartEx" Target="../charts/chartEx883.xml"/><Relationship Id="rId1" Type="http://schemas.openxmlformats.org/officeDocument/2006/relationships/slideLayout" Target="../slideLayouts/slideLayout7.xml"/><Relationship Id="rId5" Type="http://schemas.openxmlformats.org/officeDocument/2006/relationships/image" Target="../media/image408.png"/><Relationship Id="rId4" Type="http://schemas.microsoft.com/office/2014/relationships/chartEx" Target="../charts/chartEx884.xml"/></Relationships>
</file>

<file path=ppt/slides/_rels/slide443.xml.rels><?xml version="1.0" encoding="UTF-8" standalone="yes"?>
<Relationships xmlns="http://schemas.openxmlformats.org/package/2006/relationships"><Relationship Id="rId3" Type="http://schemas.openxmlformats.org/officeDocument/2006/relationships/image" Target="../media/image642.png"/><Relationship Id="rId2" Type="http://schemas.microsoft.com/office/2014/relationships/chartEx" Target="../charts/chartEx885.xml"/><Relationship Id="rId1" Type="http://schemas.openxmlformats.org/officeDocument/2006/relationships/slideLayout" Target="../slideLayouts/slideLayout7.xml"/><Relationship Id="rId5" Type="http://schemas.openxmlformats.org/officeDocument/2006/relationships/image" Target="../media/image643.png"/><Relationship Id="rId4" Type="http://schemas.microsoft.com/office/2014/relationships/chartEx" Target="../charts/chartEx886.xml"/></Relationships>
</file>

<file path=ppt/slides/_rels/slide444.xml.rels><?xml version="1.0" encoding="UTF-8" standalone="yes"?>
<Relationships xmlns="http://schemas.openxmlformats.org/package/2006/relationships"><Relationship Id="rId3" Type="http://schemas.openxmlformats.org/officeDocument/2006/relationships/image" Target="../media/image513.png"/><Relationship Id="rId2" Type="http://schemas.microsoft.com/office/2014/relationships/chartEx" Target="../charts/chartEx887.xml"/><Relationship Id="rId1" Type="http://schemas.openxmlformats.org/officeDocument/2006/relationships/slideLayout" Target="../slideLayouts/slideLayout7.xml"/><Relationship Id="rId5" Type="http://schemas.openxmlformats.org/officeDocument/2006/relationships/image" Target="../media/image643.png"/><Relationship Id="rId4" Type="http://schemas.microsoft.com/office/2014/relationships/chartEx" Target="../charts/chartEx888.xml"/></Relationships>
</file>

<file path=ppt/slides/_rels/slide445.xml.rels><?xml version="1.0" encoding="UTF-8" standalone="yes"?>
<Relationships xmlns="http://schemas.openxmlformats.org/package/2006/relationships"><Relationship Id="rId3" Type="http://schemas.openxmlformats.org/officeDocument/2006/relationships/image" Target="../media/image644.png"/><Relationship Id="rId2" Type="http://schemas.microsoft.com/office/2014/relationships/chartEx" Target="../charts/chartEx889.xml"/><Relationship Id="rId1" Type="http://schemas.openxmlformats.org/officeDocument/2006/relationships/slideLayout" Target="../slideLayouts/slideLayout7.xml"/><Relationship Id="rId5" Type="http://schemas.openxmlformats.org/officeDocument/2006/relationships/image" Target="../media/image645.png"/><Relationship Id="rId4" Type="http://schemas.microsoft.com/office/2014/relationships/chartEx" Target="../charts/chartEx890.xml"/></Relationships>
</file>

<file path=ppt/slides/_rels/slide446.xml.rels><?xml version="1.0" encoding="UTF-8" standalone="yes"?>
<Relationships xmlns="http://schemas.openxmlformats.org/package/2006/relationships"><Relationship Id="rId3" Type="http://schemas.openxmlformats.org/officeDocument/2006/relationships/image" Target="../media/image646.png"/><Relationship Id="rId2" Type="http://schemas.microsoft.com/office/2014/relationships/chartEx" Target="../charts/chartEx891.xml"/><Relationship Id="rId1" Type="http://schemas.openxmlformats.org/officeDocument/2006/relationships/slideLayout" Target="../slideLayouts/slideLayout7.xml"/><Relationship Id="rId5" Type="http://schemas.openxmlformats.org/officeDocument/2006/relationships/image" Target="../media/image647.png"/><Relationship Id="rId4" Type="http://schemas.microsoft.com/office/2014/relationships/chartEx" Target="../charts/chartEx892.xml"/></Relationships>
</file>

<file path=ppt/slides/_rels/slide447.xml.rels><?xml version="1.0" encoding="UTF-8" standalone="yes"?>
<Relationships xmlns="http://schemas.openxmlformats.org/package/2006/relationships"><Relationship Id="rId3" Type="http://schemas.openxmlformats.org/officeDocument/2006/relationships/image" Target="../media/image648.png"/><Relationship Id="rId2" Type="http://schemas.microsoft.com/office/2014/relationships/chartEx" Target="../charts/chartEx893.xml"/><Relationship Id="rId1" Type="http://schemas.openxmlformats.org/officeDocument/2006/relationships/slideLayout" Target="../slideLayouts/slideLayout7.xml"/><Relationship Id="rId5" Type="http://schemas.openxmlformats.org/officeDocument/2006/relationships/image" Target="../media/image649.png"/><Relationship Id="rId4" Type="http://schemas.microsoft.com/office/2014/relationships/chartEx" Target="../charts/chartEx894.xml"/></Relationships>
</file>

<file path=ppt/slides/_rels/slide448.xml.rels><?xml version="1.0" encoding="UTF-8" standalone="yes"?>
<Relationships xmlns="http://schemas.openxmlformats.org/package/2006/relationships"><Relationship Id="rId3" Type="http://schemas.openxmlformats.org/officeDocument/2006/relationships/image" Target="../media/image650.png"/><Relationship Id="rId2" Type="http://schemas.microsoft.com/office/2014/relationships/chartEx" Target="../charts/chartEx895.xml"/><Relationship Id="rId1" Type="http://schemas.openxmlformats.org/officeDocument/2006/relationships/slideLayout" Target="../slideLayouts/slideLayout7.xml"/><Relationship Id="rId5" Type="http://schemas.openxmlformats.org/officeDocument/2006/relationships/image" Target="../media/image649.png"/><Relationship Id="rId4" Type="http://schemas.microsoft.com/office/2014/relationships/chartEx" Target="../charts/chartEx896.xml"/></Relationships>
</file>

<file path=ppt/slides/_rels/slide449.xml.rels><?xml version="1.0" encoding="UTF-8" standalone="yes"?>
<Relationships xmlns="http://schemas.openxmlformats.org/package/2006/relationships"><Relationship Id="rId3" Type="http://schemas.openxmlformats.org/officeDocument/2006/relationships/image" Target="../media/image651.png"/><Relationship Id="rId2" Type="http://schemas.microsoft.com/office/2014/relationships/chartEx" Target="../charts/chartEx897.xml"/><Relationship Id="rId1" Type="http://schemas.openxmlformats.org/officeDocument/2006/relationships/slideLayout" Target="../slideLayouts/slideLayout7.xml"/><Relationship Id="rId5" Type="http://schemas.openxmlformats.org/officeDocument/2006/relationships/image" Target="../media/image652.png"/><Relationship Id="rId4" Type="http://schemas.microsoft.com/office/2014/relationships/chartEx" Target="../charts/chartEx898.xml"/></Relationships>
</file>

<file path=ppt/slides/_rels/slide45.xml.rels><?xml version="1.0" encoding="UTF-8" standalone="yes"?>
<Relationships xmlns="http://schemas.openxmlformats.org/package/2006/relationships"><Relationship Id="rId3" Type="http://schemas.openxmlformats.org/officeDocument/2006/relationships/image" Target="../media/image108.png"/><Relationship Id="rId2" Type="http://schemas.microsoft.com/office/2014/relationships/chartEx" Target="../charts/chartEx89.xml"/><Relationship Id="rId1" Type="http://schemas.openxmlformats.org/officeDocument/2006/relationships/slideLayout" Target="../slideLayouts/slideLayout7.xml"/><Relationship Id="rId5" Type="http://schemas.openxmlformats.org/officeDocument/2006/relationships/image" Target="../media/image109.png"/><Relationship Id="rId4" Type="http://schemas.microsoft.com/office/2014/relationships/chartEx" Target="../charts/chartEx90.xml"/></Relationships>
</file>

<file path=ppt/slides/_rels/slide450.xml.rels><?xml version="1.0" encoding="UTF-8" standalone="yes"?>
<Relationships xmlns="http://schemas.openxmlformats.org/package/2006/relationships"><Relationship Id="rId3" Type="http://schemas.openxmlformats.org/officeDocument/2006/relationships/image" Target="../media/image653.png"/><Relationship Id="rId2" Type="http://schemas.microsoft.com/office/2014/relationships/chartEx" Target="../charts/chartEx899.xml"/><Relationship Id="rId1" Type="http://schemas.openxmlformats.org/officeDocument/2006/relationships/slideLayout" Target="../slideLayouts/slideLayout7.xml"/><Relationship Id="rId5" Type="http://schemas.openxmlformats.org/officeDocument/2006/relationships/image" Target="../media/image654.png"/><Relationship Id="rId4" Type="http://schemas.microsoft.com/office/2014/relationships/chartEx" Target="../charts/chartEx900.xml"/></Relationships>
</file>

<file path=ppt/slides/_rels/slide451.xml.rels><?xml version="1.0" encoding="UTF-8" standalone="yes"?>
<Relationships xmlns="http://schemas.openxmlformats.org/package/2006/relationships"><Relationship Id="rId3" Type="http://schemas.openxmlformats.org/officeDocument/2006/relationships/image" Target="../media/image418.png"/><Relationship Id="rId2" Type="http://schemas.microsoft.com/office/2014/relationships/chartEx" Target="../charts/chartEx901.xml"/><Relationship Id="rId1" Type="http://schemas.openxmlformats.org/officeDocument/2006/relationships/slideLayout" Target="../slideLayouts/slideLayout7.xml"/><Relationship Id="rId5" Type="http://schemas.openxmlformats.org/officeDocument/2006/relationships/image" Target="../media/image419.png"/><Relationship Id="rId4" Type="http://schemas.microsoft.com/office/2014/relationships/chartEx" Target="../charts/chartEx902.xml"/></Relationships>
</file>

<file path=ppt/slides/_rels/slide452.xml.rels><?xml version="1.0" encoding="UTF-8" standalone="yes"?>
<Relationships xmlns="http://schemas.openxmlformats.org/package/2006/relationships"><Relationship Id="rId3" Type="http://schemas.openxmlformats.org/officeDocument/2006/relationships/image" Target="../media/image655.png"/><Relationship Id="rId2" Type="http://schemas.microsoft.com/office/2014/relationships/chartEx" Target="../charts/chartEx903.xml"/><Relationship Id="rId1" Type="http://schemas.openxmlformats.org/officeDocument/2006/relationships/slideLayout" Target="../slideLayouts/slideLayout7.xml"/><Relationship Id="rId5" Type="http://schemas.openxmlformats.org/officeDocument/2006/relationships/image" Target="../media/image656.png"/><Relationship Id="rId4" Type="http://schemas.microsoft.com/office/2014/relationships/chartEx" Target="../charts/chartEx904.xml"/></Relationships>
</file>

<file path=ppt/slides/_rels/slide453.xml.rels><?xml version="1.0" encoding="UTF-8" standalone="yes"?>
<Relationships xmlns="http://schemas.openxmlformats.org/package/2006/relationships"><Relationship Id="rId3" Type="http://schemas.openxmlformats.org/officeDocument/2006/relationships/image" Target="../media/image595.png"/><Relationship Id="rId2" Type="http://schemas.microsoft.com/office/2014/relationships/chartEx" Target="../charts/chartEx905.xml"/><Relationship Id="rId1" Type="http://schemas.openxmlformats.org/officeDocument/2006/relationships/slideLayout" Target="../slideLayouts/slideLayout7.xml"/><Relationship Id="rId5" Type="http://schemas.openxmlformats.org/officeDocument/2006/relationships/image" Target="../media/image657.png"/><Relationship Id="rId4" Type="http://schemas.microsoft.com/office/2014/relationships/chartEx" Target="../charts/chartEx906.xml"/></Relationships>
</file>

<file path=ppt/slides/_rels/slide454.xml.rels><?xml version="1.0" encoding="UTF-8" standalone="yes"?>
<Relationships xmlns="http://schemas.openxmlformats.org/package/2006/relationships"><Relationship Id="rId3" Type="http://schemas.openxmlformats.org/officeDocument/2006/relationships/image" Target="../media/image658.png"/><Relationship Id="rId2" Type="http://schemas.microsoft.com/office/2014/relationships/chartEx" Target="../charts/chartEx907.xml"/><Relationship Id="rId1" Type="http://schemas.openxmlformats.org/officeDocument/2006/relationships/slideLayout" Target="../slideLayouts/slideLayout7.xml"/><Relationship Id="rId5" Type="http://schemas.openxmlformats.org/officeDocument/2006/relationships/image" Target="../media/image657.png"/><Relationship Id="rId4" Type="http://schemas.microsoft.com/office/2014/relationships/chartEx" Target="../charts/chartEx908.xml"/></Relationships>
</file>

<file path=ppt/slides/_rels/slide455.xml.rels><?xml version="1.0" encoding="UTF-8" standalone="yes"?>
<Relationships xmlns="http://schemas.openxmlformats.org/package/2006/relationships"><Relationship Id="rId3" Type="http://schemas.openxmlformats.org/officeDocument/2006/relationships/image" Target="../media/image659.png"/><Relationship Id="rId2" Type="http://schemas.microsoft.com/office/2014/relationships/chartEx" Target="../charts/chartEx909.xml"/><Relationship Id="rId1" Type="http://schemas.openxmlformats.org/officeDocument/2006/relationships/slideLayout" Target="../slideLayouts/slideLayout7.xml"/><Relationship Id="rId5" Type="http://schemas.openxmlformats.org/officeDocument/2006/relationships/image" Target="../media/image657.png"/><Relationship Id="rId4" Type="http://schemas.microsoft.com/office/2014/relationships/chartEx" Target="../charts/chartEx910.xml"/></Relationships>
</file>

<file path=ppt/slides/_rels/slide456.xml.rels><?xml version="1.0" encoding="UTF-8" standalone="yes"?>
<Relationships xmlns="http://schemas.openxmlformats.org/package/2006/relationships"><Relationship Id="rId3" Type="http://schemas.openxmlformats.org/officeDocument/2006/relationships/image" Target="../media/image660.png"/><Relationship Id="rId2" Type="http://schemas.microsoft.com/office/2014/relationships/chartEx" Target="../charts/chartEx911.xml"/><Relationship Id="rId1" Type="http://schemas.openxmlformats.org/officeDocument/2006/relationships/slideLayout" Target="../slideLayouts/slideLayout7.xml"/><Relationship Id="rId5" Type="http://schemas.openxmlformats.org/officeDocument/2006/relationships/image" Target="../media/image661.png"/><Relationship Id="rId4" Type="http://schemas.microsoft.com/office/2014/relationships/chartEx" Target="../charts/chartEx912.xml"/></Relationships>
</file>

<file path=ppt/slides/_rels/slide457.xml.rels><?xml version="1.0" encoding="UTF-8" standalone="yes"?>
<Relationships xmlns="http://schemas.openxmlformats.org/package/2006/relationships"><Relationship Id="rId3" Type="http://schemas.openxmlformats.org/officeDocument/2006/relationships/image" Target="../media/image662.png"/><Relationship Id="rId2" Type="http://schemas.microsoft.com/office/2014/relationships/chartEx" Target="../charts/chartEx913.xml"/><Relationship Id="rId1" Type="http://schemas.openxmlformats.org/officeDocument/2006/relationships/slideLayout" Target="../slideLayouts/slideLayout7.xml"/><Relationship Id="rId5" Type="http://schemas.openxmlformats.org/officeDocument/2006/relationships/image" Target="../media/image663.png"/><Relationship Id="rId4" Type="http://schemas.microsoft.com/office/2014/relationships/chartEx" Target="../charts/chartEx914.xml"/></Relationships>
</file>

<file path=ppt/slides/_rels/slide458.xml.rels><?xml version="1.0" encoding="UTF-8" standalone="yes"?>
<Relationships xmlns="http://schemas.openxmlformats.org/package/2006/relationships"><Relationship Id="rId3" Type="http://schemas.openxmlformats.org/officeDocument/2006/relationships/image" Target="../media/image664.png"/><Relationship Id="rId2" Type="http://schemas.microsoft.com/office/2014/relationships/chartEx" Target="../charts/chartEx915.xml"/><Relationship Id="rId1" Type="http://schemas.openxmlformats.org/officeDocument/2006/relationships/slideLayout" Target="../slideLayouts/slideLayout7.xml"/><Relationship Id="rId5" Type="http://schemas.openxmlformats.org/officeDocument/2006/relationships/image" Target="../media/image665.png"/><Relationship Id="rId4" Type="http://schemas.microsoft.com/office/2014/relationships/chartEx" Target="../charts/chartEx916.xml"/></Relationships>
</file>

<file path=ppt/slides/_rels/slide459.xml.rels><?xml version="1.0" encoding="UTF-8" standalone="yes"?>
<Relationships xmlns="http://schemas.openxmlformats.org/package/2006/relationships"><Relationship Id="rId3" Type="http://schemas.openxmlformats.org/officeDocument/2006/relationships/image" Target="../media/image666.png"/><Relationship Id="rId2" Type="http://schemas.microsoft.com/office/2014/relationships/chartEx" Target="../charts/chartEx917.xml"/><Relationship Id="rId1" Type="http://schemas.openxmlformats.org/officeDocument/2006/relationships/slideLayout" Target="../slideLayouts/slideLayout7.xml"/><Relationship Id="rId5" Type="http://schemas.openxmlformats.org/officeDocument/2006/relationships/image" Target="../media/image665.png"/><Relationship Id="rId4" Type="http://schemas.microsoft.com/office/2014/relationships/chartEx" Target="../charts/chartEx918.xml"/></Relationships>
</file>

<file path=ppt/slides/_rels/slide46.xml.rels><?xml version="1.0" encoding="UTF-8" standalone="yes"?>
<Relationships xmlns="http://schemas.openxmlformats.org/package/2006/relationships"><Relationship Id="rId3" Type="http://schemas.openxmlformats.org/officeDocument/2006/relationships/image" Target="../media/image110.png"/><Relationship Id="rId2" Type="http://schemas.microsoft.com/office/2014/relationships/chartEx" Target="../charts/chartEx91.xml"/><Relationship Id="rId1" Type="http://schemas.openxmlformats.org/officeDocument/2006/relationships/slideLayout" Target="../slideLayouts/slideLayout7.xml"/><Relationship Id="rId5" Type="http://schemas.openxmlformats.org/officeDocument/2006/relationships/image" Target="../media/image111.png"/><Relationship Id="rId4" Type="http://schemas.microsoft.com/office/2014/relationships/chartEx" Target="../charts/chartEx92.xml"/></Relationships>
</file>

<file path=ppt/slides/_rels/slide460.xml.rels><?xml version="1.0" encoding="UTF-8" standalone="yes"?>
<Relationships xmlns="http://schemas.openxmlformats.org/package/2006/relationships"><Relationship Id="rId3" Type="http://schemas.openxmlformats.org/officeDocument/2006/relationships/image" Target="../media/image667.png"/><Relationship Id="rId2" Type="http://schemas.microsoft.com/office/2014/relationships/chartEx" Target="../charts/chartEx919.xml"/><Relationship Id="rId1" Type="http://schemas.openxmlformats.org/officeDocument/2006/relationships/slideLayout" Target="../slideLayouts/slideLayout7.xml"/><Relationship Id="rId5" Type="http://schemas.openxmlformats.org/officeDocument/2006/relationships/image" Target="../media/image665.png"/><Relationship Id="rId4" Type="http://schemas.microsoft.com/office/2014/relationships/chartEx" Target="../charts/chartEx920.xml"/></Relationships>
</file>

<file path=ppt/slides/_rels/slide461.xml.rels><?xml version="1.0" encoding="UTF-8" standalone="yes"?>
<Relationships xmlns="http://schemas.openxmlformats.org/package/2006/relationships"><Relationship Id="rId3" Type="http://schemas.openxmlformats.org/officeDocument/2006/relationships/image" Target="../media/image668.png"/><Relationship Id="rId2" Type="http://schemas.microsoft.com/office/2014/relationships/chartEx" Target="../charts/chartEx921.xml"/><Relationship Id="rId1" Type="http://schemas.openxmlformats.org/officeDocument/2006/relationships/slideLayout" Target="../slideLayouts/slideLayout7.xml"/><Relationship Id="rId5" Type="http://schemas.openxmlformats.org/officeDocument/2006/relationships/image" Target="../media/image669.png"/><Relationship Id="rId4" Type="http://schemas.microsoft.com/office/2014/relationships/chartEx" Target="../charts/chartEx922.xml"/></Relationships>
</file>

<file path=ppt/slides/_rels/slide462.xml.rels><?xml version="1.0" encoding="UTF-8" standalone="yes"?>
<Relationships xmlns="http://schemas.openxmlformats.org/package/2006/relationships"><Relationship Id="rId3" Type="http://schemas.openxmlformats.org/officeDocument/2006/relationships/image" Target="../media/image670.png"/><Relationship Id="rId2" Type="http://schemas.microsoft.com/office/2014/relationships/chartEx" Target="../charts/chartEx923.xml"/><Relationship Id="rId1" Type="http://schemas.openxmlformats.org/officeDocument/2006/relationships/slideLayout" Target="../slideLayouts/slideLayout7.xml"/><Relationship Id="rId5" Type="http://schemas.openxmlformats.org/officeDocument/2006/relationships/image" Target="../media/image669.png"/><Relationship Id="rId4" Type="http://schemas.microsoft.com/office/2014/relationships/chartEx" Target="../charts/chartEx924.xml"/></Relationships>
</file>

<file path=ppt/slides/_rels/slide463.xml.rels><?xml version="1.0" encoding="UTF-8" standalone="yes"?>
<Relationships xmlns="http://schemas.openxmlformats.org/package/2006/relationships"><Relationship Id="rId3" Type="http://schemas.openxmlformats.org/officeDocument/2006/relationships/image" Target="../media/image671.png"/><Relationship Id="rId2" Type="http://schemas.microsoft.com/office/2014/relationships/chartEx" Target="../charts/chartEx925.xml"/><Relationship Id="rId1" Type="http://schemas.openxmlformats.org/officeDocument/2006/relationships/slideLayout" Target="../slideLayouts/slideLayout7.xml"/><Relationship Id="rId5" Type="http://schemas.openxmlformats.org/officeDocument/2006/relationships/image" Target="../media/image672.png"/><Relationship Id="rId4" Type="http://schemas.microsoft.com/office/2014/relationships/chartEx" Target="../charts/chartEx926.xml"/></Relationships>
</file>

<file path=ppt/slides/_rels/slide464.xml.rels><?xml version="1.0" encoding="UTF-8" standalone="yes"?>
<Relationships xmlns="http://schemas.openxmlformats.org/package/2006/relationships"><Relationship Id="rId3" Type="http://schemas.openxmlformats.org/officeDocument/2006/relationships/image" Target="../media/image673.png"/><Relationship Id="rId2" Type="http://schemas.microsoft.com/office/2014/relationships/chartEx" Target="../charts/chartEx927.xml"/><Relationship Id="rId1" Type="http://schemas.openxmlformats.org/officeDocument/2006/relationships/slideLayout" Target="../slideLayouts/slideLayout7.xml"/><Relationship Id="rId5" Type="http://schemas.openxmlformats.org/officeDocument/2006/relationships/image" Target="../media/image674.png"/><Relationship Id="rId4" Type="http://schemas.microsoft.com/office/2014/relationships/chartEx" Target="../charts/chartEx928.xml"/></Relationships>
</file>

<file path=ppt/slides/_rels/slide465.xml.rels><?xml version="1.0" encoding="UTF-8" standalone="yes"?>
<Relationships xmlns="http://schemas.openxmlformats.org/package/2006/relationships"><Relationship Id="rId3" Type="http://schemas.openxmlformats.org/officeDocument/2006/relationships/image" Target="../media/image675.png"/><Relationship Id="rId2" Type="http://schemas.microsoft.com/office/2014/relationships/chartEx" Target="../charts/chartEx929.xml"/><Relationship Id="rId1" Type="http://schemas.openxmlformats.org/officeDocument/2006/relationships/slideLayout" Target="../slideLayouts/slideLayout7.xml"/><Relationship Id="rId5" Type="http://schemas.openxmlformats.org/officeDocument/2006/relationships/image" Target="../media/image674.png"/><Relationship Id="rId4" Type="http://schemas.microsoft.com/office/2014/relationships/chartEx" Target="../charts/chartEx930.xml"/></Relationships>
</file>

<file path=ppt/slides/_rels/slide466.xml.rels><?xml version="1.0" encoding="UTF-8" standalone="yes"?>
<Relationships xmlns="http://schemas.openxmlformats.org/package/2006/relationships"><Relationship Id="rId3" Type="http://schemas.openxmlformats.org/officeDocument/2006/relationships/image" Target="../media/image676.png"/><Relationship Id="rId2" Type="http://schemas.microsoft.com/office/2014/relationships/chartEx" Target="../charts/chartEx931.xml"/><Relationship Id="rId1" Type="http://schemas.openxmlformats.org/officeDocument/2006/relationships/slideLayout" Target="../slideLayouts/slideLayout7.xml"/><Relationship Id="rId5" Type="http://schemas.openxmlformats.org/officeDocument/2006/relationships/image" Target="../media/image674.png"/><Relationship Id="rId4" Type="http://schemas.microsoft.com/office/2014/relationships/chartEx" Target="../charts/chartEx932.xml"/></Relationships>
</file>

<file path=ppt/slides/_rels/slide467.xml.rels><?xml version="1.0" encoding="UTF-8" standalone="yes"?>
<Relationships xmlns="http://schemas.openxmlformats.org/package/2006/relationships"><Relationship Id="rId3" Type="http://schemas.openxmlformats.org/officeDocument/2006/relationships/image" Target="../media/image677.png"/><Relationship Id="rId2" Type="http://schemas.microsoft.com/office/2014/relationships/chartEx" Target="../charts/chartEx933.xml"/><Relationship Id="rId1" Type="http://schemas.openxmlformats.org/officeDocument/2006/relationships/slideLayout" Target="../slideLayouts/slideLayout7.xml"/><Relationship Id="rId5" Type="http://schemas.openxmlformats.org/officeDocument/2006/relationships/image" Target="../media/image678.png"/><Relationship Id="rId4" Type="http://schemas.microsoft.com/office/2014/relationships/chartEx" Target="../charts/chartEx934.xml"/></Relationships>
</file>

<file path=ppt/slides/_rels/slide468.xml.rels><?xml version="1.0" encoding="UTF-8" standalone="yes"?>
<Relationships xmlns="http://schemas.openxmlformats.org/package/2006/relationships"><Relationship Id="rId3" Type="http://schemas.openxmlformats.org/officeDocument/2006/relationships/image" Target="../media/image679.png"/><Relationship Id="rId2" Type="http://schemas.microsoft.com/office/2014/relationships/chartEx" Target="../charts/chartEx935.xml"/><Relationship Id="rId1" Type="http://schemas.openxmlformats.org/officeDocument/2006/relationships/slideLayout" Target="../slideLayouts/slideLayout7.xml"/><Relationship Id="rId5" Type="http://schemas.openxmlformats.org/officeDocument/2006/relationships/image" Target="../media/image680.png"/><Relationship Id="rId4" Type="http://schemas.microsoft.com/office/2014/relationships/chartEx" Target="../charts/chartEx936.xml"/></Relationships>
</file>

<file path=ppt/slides/_rels/slide469.xml.rels><?xml version="1.0" encoding="UTF-8" standalone="yes"?>
<Relationships xmlns="http://schemas.openxmlformats.org/package/2006/relationships"><Relationship Id="rId3" Type="http://schemas.openxmlformats.org/officeDocument/2006/relationships/image" Target="../media/image681.png"/><Relationship Id="rId2" Type="http://schemas.microsoft.com/office/2014/relationships/chartEx" Target="../charts/chartEx937.xml"/><Relationship Id="rId1" Type="http://schemas.openxmlformats.org/officeDocument/2006/relationships/slideLayout" Target="../slideLayouts/slideLayout7.xml"/><Relationship Id="rId5" Type="http://schemas.openxmlformats.org/officeDocument/2006/relationships/image" Target="../media/image682.png"/><Relationship Id="rId4" Type="http://schemas.microsoft.com/office/2014/relationships/chartEx" Target="../charts/chartEx938.xml"/></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microsoft.com/office/2014/relationships/chartEx" Target="../charts/chartEx93.xml"/><Relationship Id="rId1" Type="http://schemas.openxmlformats.org/officeDocument/2006/relationships/slideLayout" Target="../slideLayouts/slideLayout7.xml"/><Relationship Id="rId5" Type="http://schemas.openxmlformats.org/officeDocument/2006/relationships/image" Target="../media/image113.png"/><Relationship Id="rId4" Type="http://schemas.microsoft.com/office/2014/relationships/chartEx" Target="../charts/chartEx94.xml"/></Relationships>
</file>

<file path=ppt/slides/_rels/slide470.xml.rels><?xml version="1.0" encoding="UTF-8" standalone="yes"?>
<Relationships xmlns="http://schemas.openxmlformats.org/package/2006/relationships"><Relationship Id="rId3" Type="http://schemas.openxmlformats.org/officeDocument/2006/relationships/image" Target="../media/image683.png"/><Relationship Id="rId2" Type="http://schemas.microsoft.com/office/2014/relationships/chartEx" Target="../charts/chartEx939.xml"/><Relationship Id="rId1" Type="http://schemas.openxmlformats.org/officeDocument/2006/relationships/slideLayout" Target="../slideLayouts/slideLayout7.xml"/><Relationship Id="rId5" Type="http://schemas.openxmlformats.org/officeDocument/2006/relationships/image" Target="../media/image682.png"/><Relationship Id="rId4" Type="http://schemas.microsoft.com/office/2014/relationships/chartEx" Target="../charts/chartEx940.xml"/></Relationships>
</file>

<file path=ppt/slides/_rels/slide471.xml.rels><?xml version="1.0" encoding="UTF-8" standalone="yes"?>
<Relationships xmlns="http://schemas.openxmlformats.org/package/2006/relationships"><Relationship Id="rId3" Type="http://schemas.openxmlformats.org/officeDocument/2006/relationships/image" Target="../media/image684.png"/><Relationship Id="rId2" Type="http://schemas.microsoft.com/office/2014/relationships/chartEx" Target="../charts/chartEx941.xml"/><Relationship Id="rId1" Type="http://schemas.openxmlformats.org/officeDocument/2006/relationships/slideLayout" Target="../slideLayouts/slideLayout7.xml"/><Relationship Id="rId5" Type="http://schemas.openxmlformats.org/officeDocument/2006/relationships/image" Target="../media/image682.png"/><Relationship Id="rId4" Type="http://schemas.microsoft.com/office/2014/relationships/chartEx" Target="../charts/chartEx942.xml"/></Relationships>
</file>

<file path=ppt/slides/_rels/slide472.xml.rels><?xml version="1.0" encoding="UTF-8" standalone="yes"?>
<Relationships xmlns="http://schemas.openxmlformats.org/package/2006/relationships"><Relationship Id="rId3" Type="http://schemas.openxmlformats.org/officeDocument/2006/relationships/image" Target="../media/image685.png"/><Relationship Id="rId2" Type="http://schemas.microsoft.com/office/2014/relationships/chartEx" Target="../charts/chartEx943.xml"/><Relationship Id="rId1" Type="http://schemas.openxmlformats.org/officeDocument/2006/relationships/slideLayout" Target="../slideLayouts/slideLayout7.xml"/><Relationship Id="rId5" Type="http://schemas.openxmlformats.org/officeDocument/2006/relationships/image" Target="../media/image686.png"/><Relationship Id="rId4" Type="http://schemas.microsoft.com/office/2014/relationships/chartEx" Target="../charts/chartEx944.xml"/></Relationships>
</file>

<file path=ppt/slides/_rels/slide473.xml.rels><?xml version="1.0" encoding="UTF-8" standalone="yes"?>
<Relationships xmlns="http://schemas.openxmlformats.org/package/2006/relationships"><Relationship Id="rId3" Type="http://schemas.openxmlformats.org/officeDocument/2006/relationships/image" Target="../media/image687.png"/><Relationship Id="rId2" Type="http://schemas.microsoft.com/office/2014/relationships/chartEx" Target="../charts/chartEx945.xml"/><Relationship Id="rId1" Type="http://schemas.openxmlformats.org/officeDocument/2006/relationships/slideLayout" Target="../slideLayouts/slideLayout7.xml"/><Relationship Id="rId5" Type="http://schemas.openxmlformats.org/officeDocument/2006/relationships/image" Target="../media/image686.png"/><Relationship Id="rId4" Type="http://schemas.microsoft.com/office/2014/relationships/chartEx" Target="../charts/chartEx946.xml"/></Relationships>
</file>

<file path=ppt/slides/_rels/slide474.xml.rels><?xml version="1.0" encoding="UTF-8" standalone="yes"?>
<Relationships xmlns="http://schemas.openxmlformats.org/package/2006/relationships"><Relationship Id="rId3" Type="http://schemas.openxmlformats.org/officeDocument/2006/relationships/image" Target="../media/image688.png"/><Relationship Id="rId2" Type="http://schemas.microsoft.com/office/2014/relationships/chartEx" Target="../charts/chartEx947.xml"/><Relationship Id="rId1" Type="http://schemas.openxmlformats.org/officeDocument/2006/relationships/slideLayout" Target="../slideLayouts/slideLayout7.xml"/><Relationship Id="rId5" Type="http://schemas.openxmlformats.org/officeDocument/2006/relationships/image" Target="../media/image689.png"/><Relationship Id="rId4" Type="http://schemas.microsoft.com/office/2014/relationships/chartEx" Target="../charts/chartEx948.xml"/></Relationships>
</file>

<file path=ppt/slides/_rels/slide475.xml.rels><?xml version="1.0" encoding="UTF-8" standalone="yes"?>
<Relationships xmlns="http://schemas.openxmlformats.org/package/2006/relationships"><Relationship Id="rId3" Type="http://schemas.openxmlformats.org/officeDocument/2006/relationships/image" Target="../media/image690.png"/><Relationship Id="rId2" Type="http://schemas.microsoft.com/office/2014/relationships/chartEx" Target="../charts/chartEx949.xml"/><Relationship Id="rId1" Type="http://schemas.openxmlformats.org/officeDocument/2006/relationships/slideLayout" Target="../slideLayouts/slideLayout7.xml"/><Relationship Id="rId5" Type="http://schemas.openxmlformats.org/officeDocument/2006/relationships/image" Target="../media/image689.png"/><Relationship Id="rId4" Type="http://schemas.microsoft.com/office/2014/relationships/chartEx" Target="../charts/chartEx950.xml"/></Relationships>
</file>

<file path=ppt/slides/_rels/slide476.xml.rels><?xml version="1.0" encoding="UTF-8" standalone="yes"?>
<Relationships xmlns="http://schemas.openxmlformats.org/package/2006/relationships"><Relationship Id="rId3" Type="http://schemas.openxmlformats.org/officeDocument/2006/relationships/image" Target="../media/image691.png"/><Relationship Id="rId2" Type="http://schemas.microsoft.com/office/2014/relationships/chartEx" Target="../charts/chartEx951.xml"/><Relationship Id="rId1" Type="http://schemas.openxmlformats.org/officeDocument/2006/relationships/slideLayout" Target="../slideLayouts/slideLayout7.xml"/><Relationship Id="rId5" Type="http://schemas.openxmlformats.org/officeDocument/2006/relationships/image" Target="../media/image689.png"/><Relationship Id="rId4" Type="http://schemas.microsoft.com/office/2014/relationships/chartEx" Target="../charts/chartEx952.xml"/></Relationships>
</file>

<file path=ppt/slides/_rels/slide477.xml.rels><?xml version="1.0" encoding="UTF-8" standalone="yes"?>
<Relationships xmlns="http://schemas.openxmlformats.org/package/2006/relationships"><Relationship Id="rId3" Type="http://schemas.openxmlformats.org/officeDocument/2006/relationships/image" Target="../media/image692.png"/><Relationship Id="rId2" Type="http://schemas.microsoft.com/office/2014/relationships/chartEx" Target="../charts/chartEx953.xml"/><Relationship Id="rId1" Type="http://schemas.openxmlformats.org/officeDocument/2006/relationships/slideLayout" Target="../slideLayouts/slideLayout7.xml"/><Relationship Id="rId5" Type="http://schemas.openxmlformats.org/officeDocument/2006/relationships/image" Target="../media/image689.png"/><Relationship Id="rId4" Type="http://schemas.microsoft.com/office/2014/relationships/chartEx" Target="../charts/chartEx954.xml"/></Relationships>
</file>

<file path=ppt/slides/_rels/slide478.xml.rels><?xml version="1.0" encoding="UTF-8" standalone="yes"?>
<Relationships xmlns="http://schemas.openxmlformats.org/package/2006/relationships"><Relationship Id="rId3" Type="http://schemas.openxmlformats.org/officeDocument/2006/relationships/image" Target="../media/image693.png"/><Relationship Id="rId2" Type="http://schemas.microsoft.com/office/2014/relationships/chartEx" Target="../charts/chartEx955.xml"/><Relationship Id="rId1" Type="http://schemas.openxmlformats.org/officeDocument/2006/relationships/slideLayout" Target="../slideLayouts/slideLayout7.xml"/><Relationship Id="rId5" Type="http://schemas.openxmlformats.org/officeDocument/2006/relationships/image" Target="../media/image694.png"/><Relationship Id="rId4" Type="http://schemas.microsoft.com/office/2014/relationships/chartEx" Target="../charts/chartEx956.xml"/></Relationships>
</file>

<file path=ppt/slides/_rels/slide479.xml.rels><?xml version="1.0" encoding="UTF-8" standalone="yes"?>
<Relationships xmlns="http://schemas.openxmlformats.org/package/2006/relationships"><Relationship Id="rId3" Type="http://schemas.openxmlformats.org/officeDocument/2006/relationships/image" Target="../media/image695.png"/><Relationship Id="rId2" Type="http://schemas.microsoft.com/office/2014/relationships/chartEx" Target="../charts/chartEx957.xml"/><Relationship Id="rId1" Type="http://schemas.openxmlformats.org/officeDocument/2006/relationships/slideLayout" Target="../slideLayouts/slideLayout7.xml"/><Relationship Id="rId5" Type="http://schemas.openxmlformats.org/officeDocument/2006/relationships/image" Target="../media/image696.png"/><Relationship Id="rId4" Type="http://schemas.microsoft.com/office/2014/relationships/chartEx" Target="../charts/chartEx958.xml"/></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microsoft.com/office/2014/relationships/chartEx" Target="../charts/chartEx95.xml"/><Relationship Id="rId1" Type="http://schemas.openxmlformats.org/officeDocument/2006/relationships/slideLayout" Target="../slideLayouts/slideLayout7.xml"/><Relationship Id="rId5" Type="http://schemas.openxmlformats.org/officeDocument/2006/relationships/image" Target="../media/image115.png"/><Relationship Id="rId4" Type="http://schemas.microsoft.com/office/2014/relationships/chartEx" Target="../charts/chartEx96.xml"/></Relationships>
</file>

<file path=ppt/slides/_rels/slide480.xml.rels><?xml version="1.0" encoding="UTF-8" standalone="yes"?>
<Relationships xmlns="http://schemas.openxmlformats.org/package/2006/relationships"><Relationship Id="rId3" Type="http://schemas.openxmlformats.org/officeDocument/2006/relationships/image" Target="../media/image697.png"/><Relationship Id="rId2" Type="http://schemas.microsoft.com/office/2014/relationships/chartEx" Target="../charts/chartEx959.xml"/><Relationship Id="rId1" Type="http://schemas.openxmlformats.org/officeDocument/2006/relationships/slideLayout" Target="../slideLayouts/slideLayout7.xml"/><Relationship Id="rId5" Type="http://schemas.openxmlformats.org/officeDocument/2006/relationships/image" Target="../media/image694.png"/><Relationship Id="rId4" Type="http://schemas.microsoft.com/office/2014/relationships/chartEx" Target="../charts/chartEx960.xml"/></Relationships>
</file>

<file path=ppt/slides/_rels/slide481.xml.rels><?xml version="1.0" encoding="UTF-8" standalone="yes"?>
<Relationships xmlns="http://schemas.openxmlformats.org/package/2006/relationships"><Relationship Id="rId3" Type="http://schemas.openxmlformats.org/officeDocument/2006/relationships/image" Target="../media/image698.png"/><Relationship Id="rId2" Type="http://schemas.microsoft.com/office/2014/relationships/chartEx" Target="../charts/chartEx961.xml"/><Relationship Id="rId1" Type="http://schemas.openxmlformats.org/officeDocument/2006/relationships/slideLayout" Target="../slideLayouts/slideLayout7.xml"/><Relationship Id="rId5" Type="http://schemas.openxmlformats.org/officeDocument/2006/relationships/image" Target="../media/image694.png"/><Relationship Id="rId4" Type="http://schemas.microsoft.com/office/2014/relationships/chartEx" Target="../charts/chartEx962.xml"/></Relationships>
</file>

<file path=ppt/slides/_rels/slide482.xml.rels><?xml version="1.0" encoding="UTF-8" standalone="yes"?>
<Relationships xmlns="http://schemas.openxmlformats.org/package/2006/relationships"><Relationship Id="rId3" Type="http://schemas.openxmlformats.org/officeDocument/2006/relationships/image" Target="../media/image699.png"/><Relationship Id="rId2" Type="http://schemas.microsoft.com/office/2014/relationships/chartEx" Target="../charts/chartEx963.xml"/><Relationship Id="rId1" Type="http://schemas.openxmlformats.org/officeDocument/2006/relationships/slideLayout" Target="../slideLayouts/slideLayout7.xml"/><Relationship Id="rId5" Type="http://schemas.openxmlformats.org/officeDocument/2006/relationships/image" Target="../media/image700.png"/><Relationship Id="rId4" Type="http://schemas.microsoft.com/office/2014/relationships/chartEx" Target="../charts/chartEx964.xml"/></Relationships>
</file>

<file path=ppt/slides/_rels/slide483.xml.rels><?xml version="1.0" encoding="UTF-8" standalone="yes"?>
<Relationships xmlns="http://schemas.openxmlformats.org/package/2006/relationships"><Relationship Id="rId3" Type="http://schemas.openxmlformats.org/officeDocument/2006/relationships/image" Target="../media/image701.png"/><Relationship Id="rId2" Type="http://schemas.microsoft.com/office/2014/relationships/chartEx" Target="../charts/chartEx965.xml"/><Relationship Id="rId1" Type="http://schemas.openxmlformats.org/officeDocument/2006/relationships/slideLayout" Target="../slideLayouts/slideLayout7.xml"/><Relationship Id="rId5" Type="http://schemas.openxmlformats.org/officeDocument/2006/relationships/image" Target="../media/image700.png"/><Relationship Id="rId4" Type="http://schemas.microsoft.com/office/2014/relationships/chartEx" Target="../charts/chartEx966.xml"/></Relationships>
</file>

<file path=ppt/slides/_rels/slide484.xml.rels><?xml version="1.0" encoding="UTF-8" standalone="yes"?>
<Relationships xmlns="http://schemas.openxmlformats.org/package/2006/relationships"><Relationship Id="rId3" Type="http://schemas.openxmlformats.org/officeDocument/2006/relationships/image" Target="../media/image702.png"/><Relationship Id="rId2" Type="http://schemas.microsoft.com/office/2014/relationships/chartEx" Target="../charts/chartEx967.xml"/><Relationship Id="rId1" Type="http://schemas.openxmlformats.org/officeDocument/2006/relationships/slideLayout" Target="../slideLayouts/slideLayout7.xml"/><Relationship Id="rId5" Type="http://schemas.openxmlformats.org/officeDocument/2006/relationships/image" Target="../media/image700.png"/><Relationship Id="rId4" Type="http://schemas.microsoft.com/office/2014/relationships/chartEx" Target="../charts/chartEx968.xml"/></Relationships>
</file>

<file path=ppt/slides/_rels/slide485.xml.rels><?xml version="1.0" encoding="UTF-8" standalone="yes"?>
<Relationships xmlns="http://schemas.openxmlformats.org/package/2006/relationships"><Relationship Id="rId3" Type="http://schemas.openxmlformats.org/officeDocument/2006/relationships/image" Target="../media/image703.png"/><Relationship Id="rId2" Type="http://schemas.microsoft.com/office/2014/relationships/chartEx" Target="../charts/chartEx969.xml"/><Relationship Id="rId1" Type="http://schemas.openxmlformats.org/officeDocument/2006/relationships/slideLayout" Target="../slideLayouts/slideLayout7.xml"/><Relationship Id="rId5" Type="http://schemas.openxmlformats.org/officeDocument/2006/relationships/image" Target="../media/image700.png"/><Relationship Id="rId4" Type="http://schemas.microsoft.com/office/2014/relationships/chartEx" Target="../charts/chartEx970.xml"/></Relationships>
</file>

<file path=ppt/slides/_rels/slide486.xml.rels><?xml version="1.0" encoding="UTF-8" standalone="yes"?>
<Relationships xmlns="http://schemas.openxmlformats.org/package/2006/relationships"><Relationship Id="rId3" Type="http://schemas.openxmlformats.org/officeDocument/2006/relationships/image" Target="../media/image704.png"/><Relationship Id="rId2" Type="http://schemas.microsoft.com/office/2014/relationships/chartEx" Target="../charts/chartEx971.xml"/><Relationship Id="rId1" Type="http://schemas.openxmlformats.org/officeDocument/2006/relationships/slideLayout" Target="../slideLayouts/slideLayout7.xml"/><Relationship Id="rId5" Type="http://schemas.openxmlformats.org/officeDocument/2006/relationships/image" Target="../media/image705.png"/><Relationship Id="rId4" Type="http://schemas.microsoft.com/office/2014/relationships/chartEx" Target="../charts/chartEx972.xml"/></Relationships>
</file>

<file path=ppt/slides/_rels/slide487.xml.rels><?xml version="1.0" encoding="UTF-8" standalone="yes"?>
<Relationships xmlns="http://schemas.openxmlformats.org/package/2006/relationships"><Relationship Id="rId3" Type="http://schemas.openxmlformats.org/officeDocument/2006/relationships/image" Target="../media/image706.png"/><Relationship Id="rId2" Type="http://schemas.microsoft.com/office/2014/relationships/chartEx" Target="../charts/chartEx973.xml"/><Relationship Id="rId1" Type="http://schemas.openxmlformats.org/officeDocument/2006/relationships/slideLayout" Target="../slideLayouts/slideLayout7.xml"/><Relationship Id="rId5" Type="http://schemas.openxmlformats.org/officeDocument/2006/relationships/image" Target="../media/image705.png"/><Relationship Id="rId4" Type="http://schemas.microsoft.com/office/2014/relationships/chartEx" Target="../charts/chartEx974.xml"/></Relationships>
</file>

<file path=ppt/slides/_rels/slide488.xml.rels><?xml version="1.0" encoding="UTF-8" standalone="yes"?>
<Relationships xmlns="http://schemas.openxmlformats.org/package/2006/relationships"><Relationship Id="rId3" Type="http://schemas.openxmlformats.org/officeDocument/2006/relationships/image" Target="../media/image707.png"/><Relationship Id="rId2" Type="http://schemas.microsoft.com/office/2014/relationships/chartEx" Target="../charts/chartEx975.xml"/><Relationship Id="rId1" Type="http://schemas.openxmlformats.org/officeDocument/2006/relationships/slideLayout" Target="../slideLayouts/slideLayout7.xml"/><Relationship Id="rId5" Type="http://schemas.openxmlformats.org/officeDocument/2006/relationships/image" Target="../media/image705.png"/><Relationship Id="rId4" Type="http://schemas.microsoft.com/office/2014/relationships/chartEx" Target="../charts/chartEx976.xml"/></Relationships>
</file>

<file path=ppt/slides/_rels/slide489.xml.rels><?xml version="1.0" encoding="UTF-8" standalone="yes"?>
<Relationships xmlns="http://schemas.openxmlformats.org/package/2006/relationships"><Relationship Id="rId3" Type="http://schemas.openxmlformats.org/officeDocument/2006/relationships/image" Target="../media/image708.png"/><Relationship Id="rId2" Type="http://schemas.microsoft.com/office/2014/relationships/chartEx" Target="../charts/chartEx977.xml"/><Relationship Id="rId1" Type="http://schemas.openxmlformats.org/officeDocument/2006/relationships/slideLayout" Target="../slideLayouts/slideLayout7.xml"/><Relationship Id="rId5" Type="http://schemas.openxmlformats.org/officeDocument/2006/relationships/image" Target="../media/image705.png"/><Relationship Id="rId4" Type="http://schemas.microsoft.com/office/2014/relationships/chartEx" Target="../charts/chartEx978.xml"/></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microsoft.com/office/2014/relationships/chartEx" Target="../charts/chartEx97.xml"/><Relationship Id="rId1" Type="http://schemas.openxmlformats.org/officeDocument/2006/relationships/slideLayout" Target="../slideLayouts/slideLayout7.xml"/><Relationship Id="rId5" Type="http://schemas.openxmlformats.org/officeDocument/2006/relationships/image" Target="../media/image117.png"/><Relationship Id="rId4" Type="http://schemas.microsoft.com/office/2014/relationships/chartEx" Target="../charts/chartEx98.xml"/></Relationships>
</file>

<file path=ppt/slides/_rels/slide490.xml.rels><?xml version="1.0" encoding="UTF-8" standalone="yes"?>
<Relationships xmlns="http://schemas.openxmlformats.org/package/2006/relationships"><Relationship Id="rId3" Type="http://schemas.openxmlformats.org/officeDocument/2006/relationships/image" Target="../media/image709.png"/><Relationship Id="rId2" Type="http://schemas.microsoft.com/office/2014/relationships/chartEx" Target="../charts/chartEx979.xml"/><Relationship Id="rId1" Type="http://schemas.openxmlformats.org/officeDocument/2006/relationships/slideLayout" Target="../slideLayouts/slideLayout7.xml"/><Relationship Id="rId5" Type="http://schemas.openxmlformats.org/officeDocument/2006/relationships/image" Target="../media/image710.png"/><Relationship Id="rId4" Type="http://schemas.microsoft.com/office/2014/relationships/chartEx" Target="../charts/chartEx980.xml"/></Relationships>
</file>

<file path=ppt/slides/_rels/slide491.xml.rels><?xml version="1.0" encoding="UTF-8" standalone="yes"?>
<Relationships xmlns="http://schemas.openxmlformats.org/package/2006/relationships"><Relationship Id="rId3" Type="http://schemas.openxmlformats.org/officeDocument/2006/relationships/image" Target="../media/image711.png"/><Relationship Id="rId2" Type="http://schemas.microsoft.com/office/2014/relationships/chartEx" Target="../charts/chartEx981.xml"/><Relationship Id="rId1" Type="http://schemas.openxmlformats.org/officeDocument/2006/relationships/slideLayout" Target="../slideLayouts/slideLayout7.xml"/><Relationship Id="rId5" Type="http://schemas.openxmlformats.org/officeDocument/2006/relationships/image" Target="../media/image710.png"/><Relationship Id="rId4" Type="http://schemas.microsoft.com/office/2014/relationships/chartEx" Target="../charts/chartEx982.xml"/></Relationships>
</file>

<file path=ppt/slides/_rels/slide492.xml.rels><?xml version="1.0" encoding="UTF-8" standalone="yes"?>
<Relationships xmlns="http://schemas.openxmlformats.org/package/2006/relationships"><Relationship Id="rId3" Type="http://schemas.openxmlformats.org/officeDocument/2006/relationships/image" Target="../media/image712.png"/><Relationship Id="rId2" Type="http://schemas.microsoft.com/office/2014/relationships/chartEx" Target="../charts/chartEx983.xml"/><Relationship Id="rId1" Type="http://schemas.openxmlformats.org/officeDocument/2006/relationships/slideLayout" Target="../slideLayouts/slideLayout7.xml"/><Relationship Id="rId5" Type="http://schemas.openxmlformats.org/officeDocument/2006/relationships/image" Target="../media/image713.png"/><Relationship Id="rId4" Type="http://schemas.microsoft.com/office/2014/relationships/chartEx" Target="../charts/chartEx984.xml"/></Relationships>
</file>

<file path=ppt/slides/_rels/slide493.xml.rels><?xml version="1.0" encoding="UTF-8" standalone="yes"?>
<Relationships xmlns="http://schemas.openxmlformats.org/package/2006/relationships"><Relationship Id="rId3" Type="http://schemas.openxmlformats.org/officeDocument/2006/relationships/image" Target="../media/image714.png"/><Relationship Id="rId2" Type="http://schemas.microsoft.com/office/2014/relationships/chartEx" Target="../charts/chartEx985.xml"/><Relationship Id="rId1" Type="http://schemas.openxmlformats.org/officeDocument/2006/relationships/slideLayout" Target="../slideLayouts/slideLayout7.xml"/><Relationship Id="rId5" Type="http://schemas.openxmlformats.org/officeDocument/2006/relationships/image" Target="../media/image715.png"/><Relationship Id="rId4" Type="http://schemas.microsoft.com/office/2014/relationships/chartEx" Target="../charts/chartEx986.xml"/></Relationships>
</file>

<file path=ppt/slides/_rels/slide494.xml.rels><?xml version="1.0" encoding="UTF-8" standalone="yes"?>
<Relationships xmlns="http://schemas.openxmlformats.org/package/2006/relationships"><Relationship Id="rId3" Type="http://schemas.openxmlformats.org/officeDocument/2006/relationships/image" Target="../media/image716.png"/><Relationship Id="rId2" Type="http://schemas.microsoft.com/office/2014/relationships/chartEx" Target="../charts/chartEx987.xml"/><Relationship Id="rId1" Type="http://schemas.openxmlformats.org/officeDocument/2006/relationships/slideLayout" Target="../slideLayouts/slideLayout7.xml"/><Relationship Id="rId5" Type="http://schemas.openxmlformats.org/officeDocument/2006/relationships/image" Target="../media/image715.png"/><Relationship Id="rId4" Type="http://schemas.microsoft.com/office/2014/relationships/chartEx" Target="../charts/chartEx988.xml"/></Relationships>
</file>

<file path=ppt/slides/_rels/slide495.xml.rels><?xml version="1.0" encoding="UTF-8" standalone="yes"?>
<Relationships xmlns="http://schemas.openxmlformats.org/package/2006/relationships"><Relationship Id="rId3" Type="http://schemas.openxmlformats.org/officeDocument/2006/relationships/image" Target="../media/image717.png"/><Relationship Id="rId2" Type="http://schemas.microsoft.com/office/2014/relationships/chartEx" Target="../charts/chartEx989.xml"/><Relationship Id="rId1" Type="http://schemas.openxmlformats.org/officeDocument/2006/relationships/slideLayout" Target="../slideLayouts/slideLayout7.xml"/><Relationship Id="rId5" Type="http://schemas.openxmlformats.org/officeDocument/2006/relationships/image" Target="../media/image715.png"/><Relationship Id="rId4" Type="http://schemas.microsoft.com/office/2014/relationships/chartEx" Target="../charts/chartEx990.xml"/></Relationships>
</file>

<file path=ppt/slides/_rels/slide496.xml.rels><?xml version="1.0" encoding="UTF-8" standalone="yes"?>
<Relationships xmlns="http://schemas.openxmlformats.org/package/2006/relationships"><Relationship Id="rId3" Type="http://schemas.openxmlformats.org/officeDocument/2006/relationships/image" Target="../media/image718.png"/><Relationship Id="rId2" Type="http://schemas.microsoft.com/office/2014/relationships/chartEx" Target="../charts/chartEx991.xml"/><Relationship Id="rId1" Type="http://schemas.openxmlformats.org/officeDocument/2006/relationships/slideLayout" Target="../slideLayouts/slideLayout7.xml"/><Relationship Id="rId5" Type="http://schemas.openxmlformats.org/officeDocument/2006/relationships/image" Target="../media/image715.png"/><Relationship Id="rId4" Type="http://schemas.microsoft.com/office/2014/relationships/chartEx" Target="../charts/chartEx992.xml"/></Relationships>
</file>

<file path=ppt/slides/_rels/slide497.xml.rels><?xml version="1.0" encoding="UTF-8" standalone="yes"?>
<Relationships xmlns="http://schemas.openxmlformats.org/package/2006/relationships"><Relationship Id="rId3" Type="http://schemas.openxmlformats.org/officeDocument/2006/relationships/image" Target="../media/image719.png"/><Relationship Id="rId2" Type="http://schemas.microsoft.com/office/2014/relationships/chartEx" Target="../charts/chartEx993.xml"/><Relationship Id="rId1" Type="http://schemas.openxmlformats.org/officeDocument/2006/relationships/slideLayout" Target="../slideLayouts/slideLayout7.xml"/><Relationship Id="rId5" Type="http://schemas.openxmlformats.org/officeDocument/2006/relationships/image" Target="../media/image720.png"/><Relationship Id="rId4" Type="http://schemas.microsoft.com/office/2014/relationships/chartEx" Target="../charts/chartEx994.xml"/></Relationships>
</file>

<file path=ppt/slides/_rels/slide498.xml.rels><?xml version="1.0" encoding="UTF-8" standalone="yes"?>
<Relationships xmlns="http://schemas.openxmlformats.org/package/2006/relationships"><Relationship Id="rId3" Type="http://schemas.openxmlformats.org/officeDocument/2006/relationships/image" Target="../media/image721.png"/><Relationship Id="rId2" Type="http://schemas.microsoft.com/office/2014/relationships/chartEx" Target="../charts/chartEx995.xml"/><Relationship Id="rId1" Type="http://schemas.openxmlformats.org/officeDocument/2006/relationships/slideLayout" Target="../slideLayouts/slideLayout7.xml"/><Relationship Id="rId5" Type="http://schemas.openxmlformats.org/officeDocument/2006/relationships/image" Target="../media/image720.png"/><Relationship Id="rId4" Type="http://schemas.microsoft.com/office/2014/relationships/chartEx" Target="../charts/chartEx996.xml"/></Relationships>
</file>

<file path=ppt/slides/_rels/slide499.xml.rels><?xml version="1.0" encoding="UTF-8" standalone="yes"?>
<Relationships xmlns="http://schemas.openxmlformats.org/package/2006/relationships"><Relationship Id="rId3" Type="http://schemas.openxmlformats.org/officeDocument/2006/relationships/image" Target="../media/image722.png"/><Relationship Id="rId2" Type="http://schemas.microsoft.com/office/2014/relationships/chartEx" Target="../charts/chartEx997.xml"/><Relationship Id="rId1" Type="http://schemas.openxmlformats.org/officeDocument/2006/relationships/slideLayout" Target="../slideLayouts/slideLayout7.xml"/><Relationship Id="rId5" Type="http://schemas.openxmlformats.org/officeDocument/2006/relationships/image" Target="../media/image720.png"/><Relationship Id="rId4" Type="http://schemas.microsoft.com/office/2014/relationships/chartEx" Target="../charts/chartEx998.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microsoft.com/office/2014/relationships/chartEx" Target="../charts/chartEx9.xml"/><Relationship Id="rId1" Type="http://schemas.openxmlformats.org/officeDocument/2006/relationships/slideLayout" Target="../slideLayouts/slideLayout7.xml"/><Relationship Id="rId5" Type="http://schemas.openxmlformats.org/officeDocument/2006/relationships/image" Target="../media/image37.png"/><Relationship Id="rId4" Type="http://schemas.microsoft.com/office/2014/relationships/chartEx" Target="../charts/chartEx10.xml"/></Relationships>
</file>

<file path=ppt/slides/_rels/slide50.xml.rels><?xml version="1.0" encoding="UTF-8" standalone="yes"?>
<Relationships xmlns="http://schemas.openxmlformats.org/package/2006/relationships"><Relationship Id="rId3" Type="http://schemas.openxmlformats.org/officeDocument/2006/relationships/image" Target="../media/image118.png"/><Relationship Id="rId2" Type="http://schemas.microsoft.com/office/2014/relationships/chartEx" Target="../charts/chartEx99.xml"/><Relationship Id="rId1" Type="http://schemas.openxmlformats.org/officeDocument/2006/relationships/slideLayout" Target="../slideLayouts/slideLayout7.xml"/><Relationship Id="rId5" Type="http://schemas.openxmlformats.org/officeDocument/2006/relationships/image" Target="../media/image119.png"/><Relationship Id="rId4" Type="http://schemas.microsoft.com/office/2014/relationships/chartEx" Target="../charts/chartEx100.xml"/></Relationships>
</file>

<file path=ppt/slides/_rels/slide500.xml.rels><?xml version="1.0" encoding="UTF-8" standalone="yes"?>
<Relationships xmlns="http://schemas.openxmlformats.org/package/2006/relationships"><Relationship Id="rId3" Type="http://schemas.openxmlformats.org/officeDocument/2006/relationships/image" Target="../media/image723.png"/><Relationship Id="rId2" Type="http://schemas.microsoft.com/office/2014/relationships/chartEx" Target="../charts/chartEx999.xml"/><Relationship Id="rId1" Type="http://schemas.openxmlformats.org/officeDocument/2006/relationships/slideLayout" Target="../slideLayouts/slideLayout7.xml"/><Relationship Id="rId5" Type="http://schemas.openxmlformats.org/officeDocument/2006/relationships/image" Target="../media/image720.png"/><Relationship Id="rId4" Type="http://schemas.microsoft.com/office/2014/relationships/chartEx" Target="../charts/chartEx1000.xml"/></Relationships>
</file>

<file path=ppt/slides/_rels/slide501.xml.rels><?xml version="1.0" encoding="UTF-8" standalone="yes"?>
<Relationships xmlns="http://schemas.openxmlformats.org/package/2006/relationships"><Relationship Id="rId3" Type="http://schemas.openxmlformats.org/officeDocument/2006/relationships/image" Target="../media/image724.png"/><Relationship Id="rId2" Type="http://schemas.microsoft.com/office/2014/relationships/chartEx" Target="../charts/chartEx1001.xml"/><Relationship Id="rId1" Type="http://schemas.openxmlformats.org/officeDocument/2006/relationships/slideLayout" Target="../slideLayouts/slideLayout7.xml"/><Relationship Id="rId5" Type="http://schemas.openxmlformats.org/officeDocument/2006/relationships/image" Target="../media/image364.png"/><Relationship Id="rId4" Type="http://schemas.microsoft.com/office/2014/relationships/chartEx" Target="../charts/chartEx1002.xml"/></Relationships>
</file>

<file path=ppt/slides/_rels/slide502.xml.rels><?xml version="1.0" encoding="UTF-8" standalone="yes"?>
<Relationships xmlns="http://schemas.openxmlformats.org/package/2006/relationships"><Relationship Id="rId3" Type="http://schemas.openxmlformats.org/officeDocument/2006/relationships/image" Target="../media/image725.png"/><Relationship Id="rId2" Type="http://schemas.microsoft.com/office/2014/relationships/chartEx" Target="../charts/chartEx1003.xml"/><Relationship Id="rId1" Type="http://schemas.openxmlformats.org/officeDocument/2006/relationships/slideLayout" Target="../slideLayouts/slideLayout7.xml"/><Relationship Id="rId5" Type="http://schemas.openxmlformats.org/officeDocument/2006/relationships/image" Target="../media/image366.png"/><Relationship Id="rId4" Type="http://schemas.microsoft.com/office/2014/relationships/chartEx" Target="../charts/chartEx1004.xml"/></Relationships>
</file>

<file path=ppt/slides/_rels/slide503.xml.rels><?xml version="1.0" encoding="UTF-8" standalone="yes"?>
<Relationships xmlns="http://schemas.openxmlformats.org/package/2006/relationships"><Relationship Id="rId3" Type="http://schemas.openxmlformats.org/officeDocument/2006/relationships/image" Target="../media/image726.png"/><Relationship Id="rId2" Type="http://schemas.microsoft.com/office/2014/relationships/chartEx" Target="../charts/chartEx1005.xml"/><Relationship Id="rId1" Type="http://schemas.openxmlformats.org/officeDocument/2006/relationships/slideLayout" Target="../slideLayouts/slideLayout7.xml"/><Relationship Id="rId5" Type="http://schemas.openxmlformats.org/officeDocument/2006/relationships/image" Target="../media/image364.png"/><Relationship Id="rId4" Type="http://schemas.microsoft.com/office/2014/relationships/chartEx" Target="../charts/chartEx1006.xml"/></Relationships>
</file>

<file path=ppt/slides/_rels/slide504.xml.rels><?xml version="1.0" encoding="UTF-8" standalone="yes"?>
<Relationships xmlns="http://schemas.openxmlformats.org/package/2006/relationships"><Relationship Id="rId3" Type="http://schemas.openxmlformats.org/officeDocument/2006/relationships/image" Target="../media/image727.png"/><Relationship Id="rId2" Type="http://schemas.microsoft.com/office/2014/relationships/chartEx" Target="../charts/chartEx1007.xml"/><Relationship Id="rId1" Type="http://schemas.openxmlformats.org/officeDocument/2006/relationships/slideLayout" Target="../slideLayouts/slideLayout7.xml"/><Relationship Id="rId5" Type="http://schemas.openxmlformats.org/officeDocument/2006/relationships/image" Target="../media/image728.png"/><Relationship Id="rId4" Type="http://schemas.microsoft.com/office/2014/relationships/chartEx" Target="../charts/chartEx1008.xml"/></Relationships>
</file>

<file path=ppt/slides/_rels/slide505.xml.rels><?xml version="1.0" encoding="UTF-8" standalone="yes"?>
<Relationships xmlns="http://schemas.openxmlformats.org/package/2006/relationships"><Relationship Id="rId3" Type="http://schemas.openxmlformats.org/officeDocument/2006/relationships/image" Target="../media/image729.png"/><Relationship Id="rId2" Type="http://schemas.microsoft.com/office/2014/relationships/chartEx" Target="../charts/chartEx1009.xml"/><Relationship Id="rId1" Type="http://schemas.openxmlformats.org/officeDocument/2006/relationships/slideLayout" Target="../slideLayouts/slideLayout7.xml"/><Relationship Id="rId5" Type="http://schemas.openxmlformats.org/officeDocument/2006/relationships/image" Target="../media/image728.png"/><Relationship Id="rId4" Type="http://schemas.microsoft.com/office/2014/relationships/chartEx" Target="../charts/chartEx1010.xml"/></Relationships>
</file>

<file path=ppt/slides/_rels/slide506.xml.rels><?xml version="1.0" encoding="UTF-8" standalone="yes"?>
<Relationships xmlns="http://schemas.openxmlformats.org/package/2006/relationships"><Relationship Id="rId3" Type="http://schemas.openxmlformats.org/officeDocument/2006/relationships/image" Target="../media/image730.png"/><Relationship Id="rId2" Type="http://schemas.microsoft.com/office/2014/relationships/chartEx" Target="../charts/chartEx1011.xml"/><Relationship Id="rId1" Type="http://schemas.openxmlformats.org/officeDocument/2006/relationships/slideLayout" Target="../slideLayouts/slideLayout7.xml"/><Relationship Id="rId5" Type="http://schemas.openxmlformats.org/officeDocument/2006/relationships/image" Target="../media/image728.png"/><Relationship Id="rId4" Type="http://schemas.microsoft.com/office/2014/relationships/chartEx" Target="../charts/chartEx1012.xml"/></Relationships>
</file>

<file path=ppt/slides/_rels/slide507.xml.rels><?xml version="1.0" encoding="UTF-8" standalone="yes"?>
<Relationships xmlns="http://schemas.openxmlformats.org/package/2006/relationships"><Relationship Id="rId3" Type="http://schemas.openxmlformats.org/officeDocument/2006/relationships/image" Target="../media/image731.png"/><Relationship Id="rId2" Type="http://schemas.microsoft.com/office/2014/relationships/chartEx" Target="../charts/chartEx1013.xml"/><Relationship Id="rId1" Type="http://schemas.openxmlformats.org/officeDocument/2006/relationships/slideLayout" Target="../slideLayouts/slideLayout7.xml"/><Relationship Id="rId5" Type="http://schemas.openxmlformats.org/officeDocument/2006/relationships/image" Target="../media/image732.png"/><Relationship Id="rId4" Type="http://schemas.microsoft.com/office/2014/relationships/chartEx" Target="../charts/chartEx1014.xml"/></Relationships>
</file>

<file path=ppt/slides/_rels/slide508.xml.rels><?xml version="1.0" encoding="UTF-8" standalone="yes"?>
<Relationships xmlns="http://schemas.openxmlformats.org/package/2006/relationships"><Relationship Id="rId3" Type="http://schemas.openxmlformats.org/officeDocument/2006/relationships/image" Target="../media/image733.png"/><Relationship Id="rId2" Type="http://schemas.microsoft.com/office/2014/relationships/chartEx" Target="../charts/chartEx1015.xml"/><Relationship Id="rId1" Type="http://schemas.openxmlformats.org/officeDocument/2006/relationships/slideLayout" Target="../slideLayouts/slideLayout7.xml"/><Relationship Id="rId5" Type="http://schemas.openxmlformats.org/officeDocument/2006/relationships/image" Target="../media/image732.png"/><Relationship Id="rId4" Type="http://schemas.microsoft.com/office/2014/relationships/chartEx" Target="../charts/chartEx1016.xml"/></Relationships>
</file>

<file path=ppt/slides/_rels/slide509.xml.rels><?xml version="1.0" encoding="UTF-8" standalone="yes"?>
<Relationships xmlns="http://schemas.openxmlformats.org/package/2006/relationships"><Relationship Id="rId3" Type="http://schemas.openxmlformats.org/officeDocument/2006/relationships/image" Target="../media/image734.png"/><Relationship Id="rId2" Type="http://schemas.microsoft.com/office/2014/relationships/chartEx" Target="../charts/chartEx1017.xml"/><Relationship Id="rId1" Type="http://schemas.openxmlformats.org/officeDocument/2006/relationships/slideLayout" Target="../slideLayouts/slideLayout7.xml"/><Relationship Id="rId5" Type="http://schemas.openxmlformats.org/officeDocument/2006/relationships/image" Target="../media/image732.png"/><Relationship Id="rId4" Type="http://schemas.microsoft.com/office/2014/relationships/chartEx" Target="../charts/chartEx1018.xml"/></Relationships>
</file>

<file path=ppt/slides/_rels/slide51.xml.rels><?xml version="1.0" encoding="UTF-8" standalone="yes"?>
<Relationships xmlns="http://schemas.openxmlformats.org/package/2006/relationships"><Relationship Id="rId3" Type="http://schemas.openxmlformats.org/officeDocument/2006/relationships/image" Target="../media/image120.png"/><Relationship Id="rId2" Type="http://schemas.microsoft.com/office/2014/relationships/chartEx" Target="../charts/chartEx101.xml"/><Relationship Id="rId1" Type="http://schemas.openxmlformats.org/officeDocument/2006/relationships/slideLayout" Target="../slideLayouts/slideLayout7.xml"/><Relationship Id="rId5" Type="http://schemas.openxmlformats.org/officeDocument/2006/relationships/image" Target="../media/image121.png"/><Relationship Id="rId4" Type="http://schemas.microsoft.com/office/2014/relationships/chartEx" Target="../charts/chartEx102.xml"/></Relationships>
</file>

<file path=ppt/slides/_rels/slide510.xml.rels><?xml version="1.0" encoding="UTF-8" standalone="yes"?>
<Relationships xmlns="http://schemas.openxmlformats.org/package/2006/relationships"><Relationship Id="rId3" Type="http://schemas.openxmlformats.org/officeDocument/2006/relationships/image" Target="../media/image735.png"/><Relationship Id="rId2" Type="http://schemas.microsoft.com/office/2014/relationships/chartEx" Target="../charts/chartEx1019.xml"/><Relationship Id="rId1" Type="http://schemas.openxmlformats.org/officeDocument/2006/relationships/slideLayout" Target="../slideLayouts/slideLayout7.xml"/><Relationship Id="rId5" Type="http://schemas.openxmlformats.org/officeDocument/2006/relationships/image" Target="../media/image732.png"/><Relationship Id="rId4" Type="http://schemas.microsoft.com/office/2014/relationships/chartEx" Target="../charts/chartEx1020.xml"/></Relationships>
</file>

<file path=ppt/slides/_rels/slide511.xml.rels><?xml version="1.0" encoding="UTF-8" standalone="yes"?>
<Relationships xmlns="http://schemas.openxmlformats.org/package/2006/relationships"><Relationship Id="rId3" Type="http://schemas.openxmlformats.org/officeDocument/2006/relationships/image" Target="../media/image736.png"/><Relationship Id="rId2" Type="http://schemas.microsoft.com/office/2014/relationships/chartEx" Target="../charts/chartEx1021.xml"/><Relationship Id="rId1" Type="http://schemas.openxmlformats.org/officeDocument/2006/relationships/slideLayout" Target="../slideLayouts/slideLayout7.xml"/><Relationship Id="rId5" Type="http://schemas.openxmlformats.org/officeDocument/2006/relationships/image" Target="../media/image737.png"/><Relationship Id="rId4" Type="http://schemas.microsoft.com/office/2014/relationships/chartEx" Target="../charts/chartEx1022.xml"/></Relationships>
</file>

<file path=ppt/slides/_rels/slide512.xml.rels><?xml version="1.0" encoding="UTF-8" standalone="yes"?>
<Relationships xmlns="http://schemas.openxmlformats.org/package/2006/relationships"><Relationship Id="rId3" Type="http://schemas.openxmlformats.org/officeDocument/2006/relationships/image" Target="../media/image738.png"/><Relationship Id="rId2" Type="http://schemas.microsoft.com/office/2014/relationships/chartEx" Target="../charts/chartEx1023.xml"/><Relationship Id="rId1" Type="http://schemas.openxmlformats.org/officeDocument/2006/relationships/slideLayout" Target="../slideLayouts/slideLayout7.xml"/><Relationship Id="rId5" Type="http://schemas.openxmlformats.org/officeDocument/2006/relationships/image" Target="../media/image739.png"/><Relationship Id="rId4" Type="http://schemas.microsoft.com/office/2014/relationships/chartEx" Target="../charts/chartEx1024.xml"/></Relationships>
</file>

<file path=ppt/slides/_rels/slide513.xml.rels><?xml version="1.0" encoding="UTF-8" standalone="yes"?>
<Relationships xmlns="http://schemas.openxmlformats.org/package/2006/relationships"><Relationship Id="rId3" Type="http://schemas.openxmlformats.org/officeDocument/2006/relationships/image" Target="../media/image740.png"/><Relationship Id="rId2" Type="http://schemas.microsoft.com/office/2014/relationships/chartEx" Target="../charts/chartEx1025.xml"/><Relationship Id="rId1" Type="http://schemas.openxmlformats.org/officeDocument/2006/relationships/slideLayout" Target="../slideLayouts/slideLayout7.xml"/><Relationship Id="rId5" Type="http://schemas.openxmlformats.org/officeDocument/2006/relationships/image" Target="../media/image739.png"/><Relationship Id="rId4" Type="http://schemas.microsoft.com/office/2014/relationships/chartEx" Target="../charts/chartEx1026.xml"/></Relationships>
</file>

<file path=ppt/slides/_rels/slide514.xml.rels><?xml version="1.0" encoding="UTF-8" standalone="yes"?>
<Relationships xmlns="http://schemas.openxmlformats.org/package/2006/relationships"><Relationship Id="rId3" Type="http://schemas.openxmlformats.org/officeDocument/2006/relationships/image" Target="../media/image741.png"/><Relationship Id="rId2" Type="http://schemas.microsoft.com/office/2014/relationships/chartEx" Target="../charts/chartEx1027.xml"/><Relationship Id="rId1" Type="http://schemas.openxmlformats.org/officeDocument/2006/relationships/slideLayout" Target="../slideLayouts/slideLayout7.xml"/><Relationship Id="rId5" Type="http://schemas.openxmlformats.org/officeDocument/2006/relationships/image" Target="../media/image742.png"/><Relationship Id="rId4" Type="http://schemas.microsoft.com/office/2014/relationships/chartEx" Target="../charts/chartEx1028.xml"/></Relationships>
</file>

<file path=ppt/slides/_rels/slide515.xml.rels><?xml version="1.0" encoding="UTF-8" standalone="yes"?>
<Relationships xmlns="http://schemas.openxmlformats.org/package/2006/relationships"><Relationship Id="rId3" Type="http://schemas.openxmlformats.org/officeDocument/2006/relationships/image" Target="../media/image743.png"/><Relationship Id="rId2" Type="http://schemas.microsoft.com/office/2014/relationships/chartEx" Target="../charts/chartEx1029.xml"/><Relationship Id="rId1" Type="http://schemas.openxmlformats.org/officeDocument/2006/relationships/slideLayout" Target="../slideLayouts/slideLayout7.xml"/><Relationship Id="rId5" Type="http://schemas.openxmlformats.org/officeDocument/2006/relationships/image" Target="../media/image742.png"/><Relationship Id="rId4" Type="http://schemas.microsoft.com/office/2014/relationships/chartEx" Target="../charts/chartEx1030.xml"/></Relationships>
</file>

<file path=ppt/slides/_rels/slide516.xml.rels><?xml version="1.0" encoding="UTF-8" standalone="yes"?>
<Relationships xmlns="http://schemas.openxmlformats.org/package/2006/relationships"><Relationship Id="rId3" Type="http://schemas.openxmlformats.org/officeDocument/2006/relationships/image" Target="../media/image744.png"/><Relationship Id="rId2" Type="http://schemas.microsoft.com/office/2014/relationships/chartEx" Target="../charts/chartEx1031.xml"/><Relationship Id="rId1" Type="http://schemas.openxmlformats.org/officeDocument/2006/relationships/slideLayout" Target="../slideLayouts/slideLayout7.xml"/><Relationship Id="rId5" Type="http://schemas.openxmlformats.org/officeDocument/2006/relationships/image" Target="../media/image742.png"/><Relationship Id="rId4" Type="http://schemas.microsoft.com/office/2014/relationships/chartEx" Target="../charts/chartEx1032.xml"/></Relationships>
</file>

<file path=ppt/slides/_rels/slide517.xml.rels><?xml version="1.0" encoding="UTF-8" standalone="yes"?>
<Relationships xmlns="http://schemas.openxmlformats.org/package/2006/relationships"><Relationship Id="rId3" Type="http://schemas.openxmlformats.org/officeDocument/2006/relationships/image" Target="../media/image745.png"/><Relationship Id="rId2" Type="http://schemas.microsoft.com/office/2014/relationships/chartEx" Target="../charts/chartEx1033.xml"/><Relationship Id="rId1" Type="http://schemas.openxmlformats.org/officeDocument/2006/relationships/slideLayout" Target="../slideLayouts/slideLayout7.xml"/><Relationship Id="rId5" Type="http://schemas.openxmlformats.org/officeDocument/2006/relationships/image" Target="../media/image746.png"/><Relationship Id="rId4" Type="http://schemas.microsoft.com/office/2014/relationships/chartEx" Target="../charts/chartEx1034.xml"/></Relationships>
</file>

<file path=ppt/slides/_rels/slide518.xml.rels><?xml version="1.0" encoding="UTF-8" standalone="yes"?>
<Relationships xmlns="http://schemas.openxmlformats.org/package/2006/relationships"><Relationship Id="rId3" Type="http://schemas.openxmlformats.org/officeDocument/2006/relationships/image" Target="../media/image747.png"/><Relationship Id="rId2" Type="http://schemas.microsoft.com/office/2014/relationships/chartEx" Target="../charts/chartEx1035.xml"/><Relationship Id="rId1" Type="http://schemas.openxmlformats.org/officeDocument/2006/relationships/slideLayout" Target="../slideLayouts/slideLayout7.xml"/><Relationship Id="rId5" Type="http://schemas.openxmlformats.org/officeDocument/2006/relationships/image" Target="../media/image746.png"/><Relationship Id="rId4" Type="http://schemas.microsoft.com/office/2014/relationships/chartEx" Target="../charts/chartEx1036.xml"/></Relationships>
</file>

<file path=ppt/slides/_rels/slide519.xml.rels><?xml version="1.0" encoding="UTF-8" standalone="yes"?>
<Relationships xmlns="http://schemas.openxmlformats.org/package/2006/relationships"><Relationship Id="rId3" Type="http://schemas.openxmlformats.org/officeDocument/2006/relationships/image" Target="../media/image748.png"/><Relationship Id="rId2" Type="http://schemas.microsoft.com/office/2014/relationships/chartEx" Target="../charts/chartEx1037.xml"/><Relationship Id="rId1" Type="http://schemas.openxmlformats.org/officeDocument/2006/relationships/slideLayout" Target="../slideLayouts/slideLayout7.xml"/><Relationship Id="rId5" Type="http://schemas.openxmlformats.org/officeDocument/2006/relationships/image" Target="../media/image746.png"/><Relationship Id="rId4" Type="http://schemas.microsoft.com/office/2014/relationships/chartEx" Target="../charts/chartEx1038.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microsoft.com/office/2014/relationships/chartEx" Target="../charts/chartEx103.xml"/><Relationship Id="rId1" Type="http://schemas.openxmlformats.org/officeDocument/2006/relationships/slideLayout" Target="../slideLayouts/slideLayout7.xml"/><Relationship Id="rId5" Type="http://schemas.openxmlformats.org/officeDocument/2006/relationships/image" Target="../media/image107.png"/><Relationship Id="rId4" Type="http://schemas.microsoft.com/office/2014/relationships/chartEx" Target="../charts/chartEx104.xml"/></Relationships>
</file>

<file path=ppt/slides/_rels/slide520.xml.rels><?xml version="1.0" encoding="UTF-8" standalone="yes"?>
<Relationships xmlns="http://schemas.openxmlformats.org/package/2006/relationships"><Relationship Id="rId3" Type="http://schemas.openxmlformats.org/officeDocument/2006/relationships/image" Target="../media/image749.png"/><Relationship Id="rId2" Type="http://schemas.microsoft.com/office/2014/relationships/chartEx" Target="../charts/chartEx1039.xml"/><Relationship Id="rId1" Type="http://schemas.openxmlformats.org/officeDocument/2006/relationships/slideLayout" Target="../slideLayouts/slideLayout7.xml"/><Relationship Id="rId5" Type="http://schemas.openxmlformats.org/officeDocument/2006/relationships/image" Target="../media/image746.png"/><Relationship Id="rId4" Type="http://schemas.microsoft.com/office/2014/relationships/chartEx" Target="../charts/chartEx1040.xml"/></Relationships>
</file>

<file path=ppt/slides/_rels/slide521.xml.rels><?xml version="1.0" encoding="UTF-8" standalone="yes"?>
<Relationships xmlns="http://schemas.openxmlformats.org/package/2006/relationships"><Relationship Id="rId3" Type="http://schemas.openxmlformats.org/officeDocument/2006/relationships/image" Target="../media/image750.png"/><Relationship Id="rId2" Type="http://schemas.microsoft.com/office/2014/relationships/chartEx" Target="../charts/chartEx1041.xml"/><Relationship Id="rId1" Type="http://schemas.openxmlformats.org/officeDocument/2006/relationships/slideLayout" Target="../slideLayouts/slideLayout7.xml"/><Relationship Id="rId5" Type="http://schemas.openxmlformats.org/officeDocument/2006/relationships/image" Target="../media/image268.png"/><Relationship Id="rId4" Type="http://schemas.microsoft.com/office/2014/relationships/chartEx" Target="../charts/chartEx1042.xml"/></Relationships>
</file>

<file path=ppt/slides/_rels/slide522.xml.rels><?xml version="1.0" encoding="UTF-8" standalone="yes"?>
<Relationships xmlns="http://schemas.openxmlformats.org/package/2006/relationships"><Relationship Id="rId3" Type="http://schemas.openxmlformats.org/officeDocument/2006/relationships/image" Target="../media/image751.png"/><Relationship Id="rId2" Type="http://schemas.microsoft.com/office/2014/relationships/chartEx" Target="../charts/chartEx1043.xml"/><Relationship Id="rId1" Type="http://schemas.openxmlformats.org/officeDocument/2006/relationships/slideLayout" Target="../slideLayouts/slideLayout7.xml"/><Relationship Id="rId5" Type="http://schemas.openxmlformats.org/officeDocument/2006/relationships/image" Target="../media/image268.png"/><Relationship Id="rId4" Type="http://schemas.microsoft.com/office/2014/relationships/chartEx" Target="../charts/chartEx1044.xml"/></Relationships>
</file>

<file path=ppt/slides/_rels/slide523.xml.rels><?xml version="1.0" encoding="UTF-8" standalone="yes"?>
<Relationships xmlns="http://schemas.openxmlformats.org/package/2006/relationships"><Relationship Id="rId3" Type="http://schemas.openxmlformats.org/officeDocument/2006/relationships/image" Target="../media/image752.png"/><Relationship Id="rId2" Type="http://schemas.microsoft.com/office/2014/relationships/chartEx" Target="../charts/chartEx1045.xml"/><Relationship Id="rId1" Type="http://schemas.openxmlformats.org/officeDocument/2006/relationships/slideLayout" Target="../slideLayouts/slideLayout7.xml"/><Relationship Id="rId5" Type="http://schemas.openxmlformats.org/officeDocument/2006/relationships/image" Target="../media/image268.png"/><Relationship Id="rId4" Type="http://schemas.microsoft.com/office/2014/relationships/chartEx" Target="../charts/chartEx1046.xml"/></Relationships>
</file>

<file path=ppt/slides/_rels/slide524.xml.rels><?xml version="1.0" encoding="UTF-8" standalone="yes"?>
<Relationships xmlns="http://schemas.openxmlformats.org/package/2006/relationships"><Relationship Id="rId3" Type="http://schemas.openxmlformats.org/officeDocument/2006/relationships/image" Target="../media/image753.png"/><Relationship Id="rId2" Type="http://schemas.microsoft.com/office/2014/relationships/chartEx" Target="../charts/chartEx1047.xml"/><Relationship Id="rId1" Type="http://schemas.openxmlformats.org/officeDocument/2006/relationships/slideLayout" Target="../slideLayouts/slideLayout7.xml"/><Relationship Id="rId5" Type="http://schemas.openxmlformats.org/officeDocument/2006/relationships/image" Target="../media/image754.png"/><Relationship Id="rId4" Type="http://schemas.microsoft.com/office/2014/relationships/chartEx" Target="../charts/chartEx1048.xml"/></Relationships>
</file>

<file path=ppt/slides/_rels/slide525.xml.rels><?xml version="1.0" encoding="UTF-8" standalone="yes"?>
<Relationships xmlns="http://schemas.openxmlformats.org/package/2006/relationships"><Relationship Id="rId3" Type="http://schemas.openxmlformats.org/officeDocument/2006/relationships/image" Target="../media/image755.png"/><Relationship Id="rId2" Type="http://schemas.microsoft.com/office/2014/relationships/chartEx" Target="../charts/chartEx1049.xml"/><Relationship Id="rId1" Type="http://schemas.openxmlformats.org/officeDocument/2006/relationships/slideLayout" Target="../slideLayouts/slideLayout7.xml"/><Relationship Id="rId5" Type="http://schemas.openxmlformats.org/officeDocument/2006/relationships/image" Target="../media/image754.png"/><Relationship Id="rId4" Type="http://schemas.microsoft.com/office/2014/relationships/chartEx" Target="../charts/chartEx1050.xml"/></Relationships>
</file>

<file path=ppt/slides/_rels/slide526.xml.rels><?xml version="1.0" encoding="UTF-8" standalone="yes"?>
<Relationships xmlns="http://schemas.openxmlformats.org/package/2006/relationships"><Relationship Id="rId3" Type="http://schemas.openxmlformats.org/officeDocument/2006/relationships/image" Target="../media/image756.png"/><Relationship Id="rId2" Type="http://schemas.microsoft.com/office/2014/relationships/chartEx" Target="../charts/chartEx1051.xml"/><Relationship Id="rId1" Type="http://schemas.openxmlformats.org/officeDocument/2006/relationships/slideLayout" Target="../slideLayouts/slideLayout7.xml"/><Relationship Id="rId5" Type="http://schemas.openxmlformats.org/officeDocument/2006/relationships/image" Target="../media/image754.png"/><Relationship Id="rId4" Type="http://schemas.microsoft.com/office/2014/relationships/chartEx" Target="../charts/chartEx1052.xml"/></Relationships>
</file>

<file path=ppt/slides/_rels/slide527.xml.rels><?xml version="1.0" encoding="UTF-8" standalone="yes"?>
<Relationships xmlns="http://schemas.openxmlformats.org/package/2006/relationships"><Relationship Id="rId3" Type="http://schemas.openxmlformats.org/officeDocument/2006/relationships/image" Target="../media/image757.png"/><Relationship Id="rId2" Type="http://schemas.microsoft.com/office/2014/relationships/chartEx" Target="../charts/chartEx1053.xml"/><Relationship Id="rId1" Type="http://schemas.openxmlformats.org/officeDocument/2006/relationships/slideLayout" Target="../slideLayouts/slideLayout7.xml"/><Relationship Id="rId5" Type="http://schemas.openxmlformats.org/officeDocument/2006/relationships/image" Target="../media/image754.png"/><Relationship Id="rId4" Type="http://schemas.microsoft.com/office/2014/relationships/chartEx" Target="../charts/chartEx1054.xml"/></Relationships>
</file>

<file path=ppt/slides/_rels/slide528.xml.rels><?xml version="1.0" encoding="UTF-8" standalone="yes"?>
<Relationships xmlns="http://schemas.openxmlformats.org/package/2006/relationships"><Relationship Id="rId3" Type="http://schemas.openxmlformats.org/officeDocument/2006/relationships/image" Target="../media/image719.png"/><Relationship Id="rId2" Type="http://schemas.microsoft.com/office/2014/relationships/chartEx" Target="../charts/chartEx1055.xml"/><Relationship Id="rId1" Type="http://schemas.openxmlformats.org/officeDocument/2006/relationships/slideLayout" Target="../slideLayouts/slideLayout7.xml"/><Relationship Id="rId5" Type="http://schemas.openxmlformats.org/officeDocument/2006/relationships/image" Target="../media/image720.png"/><Relationship Id="rId4" Type="http://schemas.microsoft.com/office/2014/relationships/chartEx" Target="../charts/chartEx1056.xml"/></Relationships>
</file>

<file path=ppt/slides/_rels/slide529.xml.rels><?xml version="1.0" encoding="UTF-8" standalone="yes"?>
<Relationships xmlns="http://schemas.openxmlformats.org/package/2006/relationships"><Relationship Id="rId3" Type="http://schemas.openxmlformats.org/officeDocument/2006/relationships/image" Target="../media/image721.png"/><Relationship Id="rId2" Type="http://schemas.microsoft.com/office/2014/relationships/chartEx" Target="../charts/chartEx1057.xml"/><Relationship Id="rId1" Type="http://schemas.openxmlformats.org/officeDocument/2006/relationships/slideLayout" Target="../slideLayouts/slideLayout7.xml"/><Relationship Id="rId5" Type="http://schemas.openxmlformats.org/officeDocument/2006/relationships/image" Target="../media/image720.png"/><Relationship Id="rId4" Type="http://schemas.microsoft.com/office/2014/relationships/chartEx" Target="../charts/chartEx1058.xml"/></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microsoft.com/office/2014/relationships/chartEx" Target="../charts/chartEx105.xml"/><Relationship Id="rId1" Type="http://schemas.openxmlformats.org/officeDocument/2006/relationships/slideLayout" Target="../slideLayouts/slideLayout7.xml"/><Relationship Id="rId5" Type="http://schemas.openxmlformats.org/officeDocument/2006/relationships/image" Target="../media/image109.png"/><Relationship Id="rId4" Type="http://schemas.microsoft.com/office/2014/relationships/chartEx" Target="../charts/chartEx106.xml"/></Relationships>
</file>

<file path=ppt/slides/_rels/slide530.xml.rels><?xml version="1.0" encoding="UTF-8" standalone="yes"?>
<Relationships xmlns="http://schemas.openxmlformats.org/package/2006/relationships"><Relationship Id="rId3" Type="http://schemas.openxmlformats.org/officeDocument/2006/relationships/image" Target="../media/image722.png"/><Relationship Id="rId2" Type="http://schemas.microsoft.com/office/2014/relationships/chartEx" Target="../charts/chartEx1059.xml"/><Relationship Id="rId1" Type="http://schemas.openxmlformats.org/officeDocument/2006/relationships/slideLayout" Target="../slideLayouts/slideLayout7.xml"/><Relationship Id="rId5" Type="http://schemas.openxmlformats.org/officeDocument/2006/relationships/image" Target="../media/image720.png"/><Relationship Id="rId4" Type="http://schemas.microsoft.com/office/2014/relationships/chartEx" Target="../charts/chartEx1060.xml"/></Relationships>
</file>

<file path=ppt/slides/_rels/slide531.xml.rels><?xml version="1.0" encoding="UTF-8" standalone="yes"?>
<Relationships xmlns="http://schemas.openxmlformats.org/package/2006/relationships"><Relationship Id="rId3" Type="http://schemas.openxmlformats.org/officeDocument/2006/relationships/image" Target="../media/image723.png"/><Relationship Id="rId2" Type="http://schemas.microsoft.com/office/2014/relationships/chartEx" Target="../charts/chartEx1061.xml"/><Relationship Id="rId1" Type="http://schemas.openxmlformats.org/officeDocument/2006/relationships/slideLayout" Target="../slideLayouts/slideLayout7.xml"/><Relationship Id="rId5" Type="http://schemas.openxmlformats.org/officeDocument/2006/relationships/image" Target="../media/image720.png"/><Relationship Id="rId4" Type="http://schemas.microsoft.com/office/2014/relationships/chartEx" Target="../charts/chartEx1062.xml"/></Relationships>
</file>

<file path=ppt/slides/_rels/slide532.xml.rels><?xml version="1.0" encoding="UTF-8" standalone="yes"?>
<Relationships xmlns="http://schemas.openxmlformats.org/package/2006/relationships"><Relationship Id="rId3" Type="http://schemas.openxmlformats.org/officeDocument/2006/relationships/image" Target="../media/image724.png"/><Relationship Id="rId2" Type="http://schemas.microsoft.com/office/2014/relationships/chartEx" Target="../charts/chartEx1063.xml"/><Relationship Id="rId1" Type="http://schemas.openxmlformats.org/officeDocument/2006/relationships/slideLayout" Target="../slideLayouts/slideLayout7.xml"/><Relationship Id="rId5" Type="http://schemas.openxmlformats.org/officeDocument/2006/relationships/image" Target="../media/image364.png"/><Relationship Id="rId4" Type="http://schemas.microsoft.com/office/2014/relationships/chartEx" Target="../charts/chartEx1064.xml"/></Relationships>
</file>

<file path=ppt/slides/_rels/slide533.xml.rels><?xml version="1.0" encoding="UTF-8" standalone="yes"?>
<Relationships xmlns="http://schemas.openxmlformats.org/package/2006/relationships"><Relationship Id="rId3" Type="http://schemas.openxmlformats.org/officeDocument/2006/relationships/image" Target="../media/image725.png"/><Relationship Id="rId2" Type="http://schemas.microsoft.com/office/2014/relationships/chartEx" Target="../charts/chartEx1065.xml"/><Relationship Id="rId1" Type="http://schemas.openxmlformats.org/officeDocument/2006/relationships/slideLayout" Target="../slideLayouts/slideLayout7.xml"/><Relationship Id="rId5" Type="http://schemas.openxmlformats.org/officeDocument/2006/relationships/image" Target="../media/image366.png"/><Relationship Id="rId4" Type="http://schemas.microsoft.com/office/2014/relationships/chartEx" Target="../charts/chartEx1066.xml"/></Relationships>
</file>

<file path=ppt/slides/_rels/slide534.xml.rels><?xml version="1.0" encoding="UTF-8" standalone="yes"?>
<Relationships xmlns="http://schemas.openxmlformats.org/package/2006/relationships"><Relationship Id="rId3" Type="http://schemas.openxmlformats.org/officeDocument/2006/relationships/image" Target="../media/image726.png"/><Relationship Id="rId2" Type="http://schemas.microsoft.com/office/2014/relationships/chartEx" Target="../charts/chartEx1067.xml"/><Relationship Id="rId1" Type="http://schemas.openxmlformats.org/officeDocument/2006/relationships/slideLayout" Target="../slideLayouts/slideLayout7.xml"/><Relationship Id="rId5" Type="http://schemas.openxmlformats.org/officeDocument/2006/relationships/image" Target="../media/image364.png"/><Relationship Id="rId4" Type="http://schemas.microsoft.com/office/2014/relationships/chartEx" Target="../charts/chartEx1068.xml"/></Relationships>
</file>

<file path=ppt/slides/_rels/slide535.xml.rels><?xml version="1.0" encoding="UTF-8" standalone="yes"?>
<Relationships xmlns="http://schemas.openxmlformats.org/package/2006/relationships"><Relationship Id="rId3" Type="http://schemas.openxmlformats.org/officeDocument/2006/relationships/image" Target="../media/image727.png"/><Relationship Id="rId2" Type="http://schemas.microsoft.com/office/2014/relationships/chartEx" Target="../charts/chartEx1069.xml"/><Relationship Id="rId1" Type="http://schemas.openxmlformats.org/officeDocument/2006/relationships/slideLayout" Target="../slideLayouts/slideLayout7.xml"/><Relationship Id="rId5" Type="http://schemas.openxmlformats.org/officeDocument/2006/relationships/image" Target="../media/image728.png"/><Relationship Id="rId4" Type="http://schemas.microsoft.com/office/2014/relationships/chartEx" Target="../charts/chartEx1070.xml"/></Relationships>
</file>

<file path=ppt/slides/_rels/slide536.xml.rels><?xml version="1.0" encoding="UTF-8" standalone="yes"?>
<Relationships xmlns="http://schemas.openxmlformats.org/package/2006/relationships"><Relationship Id="rId3" Type="http://schemas.openxmlformats.org/officeDocument/2006/relationships/image" Target="../media/image729.png"/><Relationship Id="rId2" Type="http://schemas.microsoft.com/office/2014/relationships/chartEx" Target="../charts/chartEx1071.xml"/><Relationship Id="rId1" Type="http://schemas.openxmlformats.org/officeDocument/2006/relationships/slideLayout" Target="../slideLayouts/slideLayout7.xml"/><Relationship Id="rId5" Type="http://schemas.openxmlformats.org/officeDocument/2006/relationships/image" Target="../media/image728.png"/><Relationship Id="rId4" Type="http://schemas.microsoft.com/office/2014/relationships/chartEx" Target="../charts/chartEx1072.xml"/></Relationships>
</file>

<file path=ppt/slides/_rels/slide537.xml.rels><?xml version="1.0" encoding="UTF-8" standalone="yes"?>
<Relationships xmlns="http://schemas.openxmlformats.org/package/2006/relationships"><Relationship Id="rId3" Type="http://schemas.openxmlformats.org/officeDocument/2006/relationships/image" Target="../media/image730.png"/><Relationship Id="rId2" Type="http://schemas.microsoft.com/office/2014/relationships/chartEx" Target="../charts/chartEx1073.xml"/><Relationship Id="rId1" Type="http://schemas.openxmlformats.org/officeDocument/2006/relationships/slideLayout" Target="../slideLayouts/slideLayout7.xml"/><Relationship Id="rId5" Type="http://schemas.openxmlformats.org/officeDocument/2006/relationships/image" Target="../media/image728.png"/><Relationship Id="rId4" Type="http://schemas.microsoft.com/office/2014/relationships/chartEx" Target="../charts/chartEx1074.xml"/></Relationships>
</file>

<file path=ppt/slides/_rels/slide538.xml.rels><?xml version="1.0" encoding="UTF-8" standalone="yes"?>
<Relationships xmlns="http://schemas.openxmlformats.org/package/2006/relationships"><Relationship Id="rId3" Type="http://schemas.openxmlformats.org/officeDocument/2006/relationships/image" Target="../media/image758.png"/><Relationship Id="rId2" Type="http://schemas.microsoft.com/office/2014/relationships/chartEx" Target="../charts/chartEx1075.xml"/><Relationship Id="rId1" Type="http://schemas.openxmlformats.org/officeDocument/2006/relationships/slideLayout" Target="../slideLayouts/slideLayout7.xml"/><Relationship Id="rId5" Type="http://schemas.openxmlformats.org/officeDocument/2006/relationships/image" Target="../media/image759.png"/><Relationship Id="rId4" Type="http://schemas.microsoft.com/office/2014/relationships/chartEx" Target="../charts/chartEx1076.xml"/></Relationships>
</file>

<file path=ppt/slides/_rels/slide539.xml.rels><?xml version="1.0" encoding="UTF-8" standalone="yes"?>
<Relationships xmlns="http://schemas.openxmlformats.org/package/2006/relationships"><Relationship Id="rId3" Type="http://schemas.openxmlformats.org/officeDocument/2006/relationships/image" Target="../media/image760.png"/><Relationship Id="rId2" Type="http://schemas.microsoft.com/office/2014/relationships/chartEx" Target="../charts/chartEx1077.xml"/><Relationship Id="rId1" Type="http://schemas.openxmlformats.org/officeDocument/2006/relationships/slideLayout" Target="../slideLayouts/slideLayout7.xml"/><Relationship Id="rId5" Type="http://schemas.openxmlformats.org/officeDocument/2006/relationships/image" Target="../media/image759.png"/><Relationship Id="rId4" Type="http://schemas.microsoft.com/office/2014/relationships/chartEx" Target="../charts/chartEx1078.xml"/></Relationships>
</file>

<file path=ppt/slides/_rels/slide54.xml.rels><?xml version="1.0" encoding="UTF-8" standalone="yes"?>
<Relationships xmlns="http://schemas.openxmlformats.org/package/2006/relationships"><Relationship Id="rId3" Type="http://schemas.openxmlformats.org/officeDocument/2006/relationships/image" Target="../media/image122.png"/><Relationship Id="rId2" Type="http://schemas.microsoft.com/office/2014/relationships/chartEx" Target="../charts/chartEx107.xml"/><Relationship Id="rId1" Type="http://schemas.openxmlformats.org/officeDocument/2006/relationships/slideLayout" Target="../slideLayouts/slideLayout7.xml"/><Relationship Id="rId5" Type="http://schemas.openxmlformats.org/officeDocument/2006/relationships/image" Target="../media/image123.png"/><Relationship Id="rId4" Type="http://schemas.microsoft.com/office/2014/relationships/chartEx" Target="../charts/chartEx108.xml"/></Relationships>
</file>

<file path=ppt/slides/_rels/slide540.xml.rels><?xml version="1.0" encoding="UTF-8" standalone="yes"?>
<Relationships xmlns="http://schemas.openxmlformats.org/package/2006/relationships"><Relationship Id="rId3" Type="http://schemas.openxmlformats.org/officeDocument/2006/relationships/image" Target="../media/image761.png"/><Relationship Id="rId2" Type="http://schemas.microsoft.com/office/2014/relationships/chartEx" Target="../charts/chartEx1079.xml"/><Relationship Id="rId1" Type="http://schemas.openxmlformats.org/officeDocument/2006/relationships/slideLayout" Target="../slideLayouts/slideLayout7.xml"/><Relationship Id="rId5" Type="http://schemas.openxmlformats.org/officeDocument/2006/relationships/image" Target="../media/image759.png"/><Relationship Id="rId4" Type="http://schemas.microsoft.com/office/2014/relationships/chartEx" Target="../charts/chartEx1080.xml"/></Relationships>
</file>

<file path=ppt/slides/_rels/slide541.xml.rels><?xml version="1.0" encoding="UTF-8" standalone="yes"?>
<Relationships xmlns="http://schemas.openxmlformats.org/package/2006/relationships"><Relationship Id="rId3" Type="http://schemas.openxmlformats.org/officeDocument/2006/relationships/image" Target="../media/image762.png"/><Relationship Id="rId2" Type="http://schemas.microsoft.com/office/2014/relationships/chartEx" Target="../charts/chartEx1081.xml"/><Relationship Id="rId1" Type="http://schemas.openxmlformats.org/officeDocument/2006/relationships/slideLayout" Target="../slideLayouts/slideLayout7.xml"/><Relationship Id="rId5" Type="http://schemas.openxmlformats.org/officeDocument/2006/relationships/image" Target="../media/image759.png"/><Relationship Id="rId4" Type="http://schemas.microsoft.com/office/2014/relationships/chartEx" Target="../charts/chartEx1082.xml"/></Relationships>
</file>

<file path=ppt/slides/_rels/slide542.xml.rels><?xml version="1.0" encoding="UTF-8" standalone="yes"?>
<Relationships xmlns="http://schemas.openxmlformats.org/package/2006/relationships"><Relationship Id="rId3" Type="http://schemas.openxmlformats.org/officeDocument/2006/relationships/image" Target="../media/image763.png"/><Relationship Id="rId2" Type="http://schemas.microsoft.com/office/2014/relationships/chartEx" Target="../charts/chartEx1083.xml"/><Relationship Id="rId1" Type="http://schemas.openxmlformats.org/officeDocument/2006/relationships/slideLayout" Target="../slideLayouts/slideLayout7.xml"/><Relationship Id="rId5" Type="http://schemas.openxmlformats.org/officeDocument/2006/relationships/image" Target="../media/image764.png"/><Relationship Id="rId4" Type="http://schemas.microsoft.com/office/2014/relationships/chartEx" Target="../charts/chartEx1084.xml"/></Relationships>
</file>

<file path=ppt/slides/_rels/slide543.xml.rels><?xml version="1.0" encoding="UTF-8" standalone="yes"?>
<Relationships xmlns="http://schemas.openxmlformats.org/package/2006/relationships"><Relationship Id="rId3" Type="http://schemas.openxmlformats.org/officeDocument/2006/relationships/image" Target="../media/image765.png"/><Relationship Id="rId2" Type="http://schemas.microsoft.com/office/2014/relationships/chartEx" Target="../charts/chartEx1085.xml"/><Relationship Id="rId1" Type="http://schemas.openxmlformats.org/officeDocument/2006/relationships/slideLayout" Target="../slideLayouts/slideLayout7.xml"/><Relationship Id="rId5" Type="http://schemas.openxmlformats.org/officeDocument/2006/relationships/image" Target="../media/image766.png"/><Relationship Id="rId4" Type="http://schemas.microsoft.com/office/2014/relationships/chartEx" Target="../charts/chartEx1086.xml"/></Relationships>
</file>

<file path=ppt/slides/_rels/slide544.xml.rels><?xml version="1.0" encoding="UTF-8" standalone="yes"?>
<Relationships xmlns="http://schemas.openxmlformats.org/package/2006/relationships"><Relationship Id="rId3" Type="http://schemas.openxmlformats.org/officeDocument/2006/relationships/image" Target="../media/image640.png"/><Relationship Id="rId2" Type="http://schemas.microsoft.com/office/2014/relationships/chartEx" Target="../charts/chartEx1087.xml"/><Relationship Id="rId1" Type="http://schemas.openxmlformats.org/officeDocument/2006/relationships/slideLayout" Target="../slideLayouts/slideLayout7.xml"/><Relationship Id="rId5" Type="http://schemas.openxmlformats.org/officeDocument/2006/relationships/image" Target="../media/image767.png"/><Relationship Id="rId4" Type="http://schemas.microsoft.com/office/2014/relationships/chartEx" Target="../charts/chartEx1088.xml"/></Relationships>
</file>

<file path=ppt/slides/_rels/slide545.xml.rels><?xml version="1.0" encoding="UTF-8" standalone="yes"?>
<Relationships xmlns="http://schemas.openxmlformats.org/package/2006/relationships"><Relationship Id="rId3" Type="http://schemas.openxmlformats.org/officeDocument/2006/relationships/image" Target="../media/image768.png"/><Relationship Id="rId2" Type="http://schemas.microsoft.com/office/2014/relationships/chartEx" Target="../charts/chartEx1089.xml"/><Relationship Id="rId1" Type="http://schemas.openxmlformats.org/officeDocument/2006/relationships/slideLayout" Target="../slideLayouts/slideLayout7.xml"/><Relationship Id="rId5" Type="http://schemas.openxmlformats.org/officeDocument/2006/relationships/image" Target="../media/image769.png"/><Relationship Id="rId4" Type="http://schemas.microsoft.com/office/2014/relationships/chartEx" Target="../charts/chartEx1090.xml"/></Relationships>
</file>

<file path=ppt/slides/_rels/slide546.xml.rels><?xml version="1.0" encoding="UTF-8" standalone="yes"?>
<Relationships xmlns="http://schemas.openxmlformats.org/package/2006/relationships"><Relationship Id="rId3" Type="http://schemas.openxmlformats.org/officeDocument/2006/relationships/image" Target="../media/image770.png"/><Relationship Id="rId2" Type="http://schemas.microsoft.com/office/2014/relationships/chartEx" Target="../charts/chartEx1091.xml"/><Relationship Id="rId1" Type="http://schemas.openxmlformats.org/officeDocument/2006/relationships/slideLayout" Target="../slideLayouts/slideLayout7.xml"/><Relationship Id="rId5" Type="http://schemas.openxmlformats.org/officeDocument/2006/relationships/image" Target="../media/image769.png"/><Relationship Id="rId4" Type="http://schemas.microsoft.com/office/2014/relationships/chartEx" Target="../charts/chartEx1092.xml"/></Relationships>
</file>

<file path=ppt/slides/_rels/slide547.xml.rels><?xml version="1.0" encoding="UTF-8" standalone="yes"?>
<Relationships xmlns="http://schemas.openxmlformats.org/package/2006/relationships"><Relationship Id="rId3" Type="http://schemas.openxmlformats.org/officeDocument/2006/relationships/image" Target="../media/image771.png"/><Relationship Id="rId2" Type="http://schemas.microsoft.com/office/2014/relationships/chartEx" Target="../charts/chartEx1093.xml"/><Relationship Id="rId1" Type="http://schemas.openxmlformats.org/officeDocument/2006/relationships/slideLayout" Target="../slideLayouts/slideLayout7.xml"/><Relationship Id="rId5" Type="http://schemas.openxmlformats.org/officeDocument/2006/relationships/image" Target="../media/image769.png"/><Relationship Id="rId4" Type="http://schemas.microsoft.com/office/2014/relationships/chartEx" Target="../charts/chartEx1094.xml"/></Relationships>
</file>

<file path=ppt/slides/_rels/slide548.xml.rels><?xml version="1.0" encoding="UTF-8" standalone="yes"?>
<Relationships xmlns="http://schemas.openxmlformats.org/package/2006/relationships"><Relationship Id="rId3" Type="http://schemas.openxmlformats.org/officeDocument/2006/relationships/image" Target="../media/image772.png"/><Relationship Id="rId2" Type="http://schemas.microsoft.com/office/2014/relationships/chartEx" Target="../charts/chartEx1095.xml"/><Relationship Id="rId1" Type="http://schemas.openxmlformats.org/officeDocument/2006/relationships/slideLayout" Target="../slideLayouts/slideLayout7.xml"/><Relationship Id="rId5" Type="http://schemas.openxmlformats.org/officeDocument/2006/relationships/image" Target="../media/image773.png"/><Relationship Id="rId4" Type="http://schemas.microsoft.com/office/2014/relationships/chartEx" Target="../charts/chartEx1096.xml"/></Relationships>
</file>

<file path=ppt/slides/_rels/slide549.xml.rels><?xml version="1.0" encoding="UTF-8" standalone="yes"?>
<Relationships xmlns="http://schemas.openxmlformats.org/package/2006/relationships"><Relationship Id="rId3" Type="http://schemas.openxmlformats.org/officeDocument/2006/relationships/image" Target="../media/image774.png"/><Relationship Id="rId2" Type="http://schemas.microsoft.com/office/2014/relationships/chartEx" Target="../charts/chartEx1097.xml"/><Relationship Id="rId1" Type="http://schemas.openxmlformats.org/officeDocument/2006/relationships/slideLayout" Target="../slideLayouts/slideLayout7.xml"/><Relationship Id="rId5" Type="http://schemas.openxmlformats.org/officeDocument/2006/relationships/image" Target="../media/image773.png"/><Relationship Id="rId4" Type="http://schemas.microsoft.com/office/2014/relationships/chartEx" Target="../charts/chartEx1098.xml"/></Relationships>
</file>

<file path=ppt/slides/_rels/slide55.xml.rels><?xml version="1.0" encoding="UTF-8" standalone="yes"?>
<Relationships xmlns="http://schemas.openxmlformats.org/package/2006/relationships"><Relationship Id="rId3" Type="http://schemas.openxmlformats.org/officeDocument/2006/relationships/image" Target="../media/image124.png"/><Relationship Id="rId2" Type="http://schemas.microsoft.com/office/2014/relationships/chartEx" Target="../charts/chartEx109.xml"/><Relationship Id="rId1" Type="http://schemas.openxmlformats.org/officeDocument/2006/relationships/slideLayout" Target="../slideLayouts/slideLayout7.xml"/><Relationship Id="rId5" Type="http://schemas.openxmlformats.org/officeDocument/2006/relationships/image" Target="../media/image125.png"/><Relationship Id="rId4" Type="http://schemas.microsoft.com/office/2014/relationships/chartEx" Target="../charts/chartEx110.xml"/></Relationships>
</file>

<file path=ppt/slides/_rels/slide550.xml.rels><?xml version="1.0" encoding="UTF-8" standalone="yes"?>
<Relationships xmlns="http://schemas.openxmlformats.org/package/2006/relationships"><Relationship Id="rId3" Type="http://schemas.openxmlformats.org/officeDocument/2006/relationships/image" Target="../media/image775.png"/><Relationship Id="rId2" Type="http://schemas.microsoft.com/office/2014/relationships/chartEx" Target="../charts/chartEx1099.xml"/><Relationship Id="rId1" Type="http://schemas.openxmlformats.org/officeDocument/2006/relationships/slideLayout" Target="../slideLayouts/slideLayout7.xml"/><Relationship Id="rId5" Type="http://schemas.openxmlformats.org/officeDocument/2006/relationships/image" Target="../media/image773.png"/><Relationship Id="rId4" Type="http://schemas.microsoft.com/office/2014/relationships/chartEx" Target="../charts/chartEx1100.xml"/></Relationships>
</file>

<file path=ppt/slides/_rels/slide551.xml.rels><?xml version="1.0" encoding="UTF-8" standalone="yes"?>
<Relationships xmlns="http://schemas.openxmlformats.org/package/2006/relationships"><Relationship Id="rId3" Type="http://schemas.openxmlformats.org/officeDocument/2006/relationships/image" Target="../media/image776.png"/><Relationship Id="rId2" Type="http://schemas.microsoft.com/office/2014/relationships/chartEx" Target="../charts/chartEx1101.xml"/><Relationship Id="rId1" Type="http://schemas.openxmlformats.org/officeDocument/2006/relationships/slideLayout" Target="../slideLayouts/slideLayout7.xml"/><Relationship Id="rId5" Type="http://schemas.openxmlformats.org/officeDocument/2006/relationships/image" Target="../media/image773.png"/><Relationship Id="rId4" Type="http://schemas.microsoft.com/office/2014/relationships/chartEx" Target="../charts/chartEx1102.xml"/></Relationships>
</file>

<file path=ppt/slides/_rels/slide552.xml.rels><?xml version="1.0" encoding="UTF-8" standalone="yes"?>
<Relationships xmlns="http://schemas.openxmlformats.org/package/2006/relationships"><Relationship Id="rId3" Type="http://schemas.openxmlformats.org/officeDocument/2006/relationships/image" Target="../media/image777.png"/><Relationship Id="rId2" Type="http://schemas.microsoft.com/office/2014/relationships/chartEx" Target="../charts/chartEx1103.xml"/><Relationship Id="rId1" Type="http://schemas.openxmlformats.org/officeDocument/2006/relationships/slideLayout" Target="../slideLayouts/slideLayout7.xml"/><Relationship Id="rId5" Type="http://schemas.openxmlformats.org/officeDocument/2006/relationships/image" Target="../media/image778.png"/><Relationship Id="rId4" Type="http://schemas.microsoft.com/office/2014/relationships/chartEx" Target="../charts/chartEx1104.xml"/></Relationships>
</file>

<file path=ppt/slides/_rels/slide553.xml.rels><?xml version="1.0" encoding="UTF-8" standalone="yes"?>
<Relationships xmlns="http://schemas.openxmlformats.org/package/2006/relationships"><Relationship Id="rId3" Type="http://schemas.openxmlformats.org/officeDocument/2006/relationships/image" Target="../media/image779.png"/><Relationship Id="rId2" Type="http://schemas.microsoft.com/office/2014/relationships/chartEx" Target="../charts/chartEx1105.xml"/><Relationship Id="rId1" Type="http://schemas.openxmlformats.org/officeDocument/2006/relationships/slideLayout" Target="../slideLayouts/slideLayout7.xml"/><Relationship Id="rId5" Type="http://schemas.openxmlformats.org/officeDocument/2006/relationships/image" Target="../media/image780.png"/><Relationship Id="rId4" Type="http://schemas.microsoft.com/office/2014/relationships/chartEx" Target="../charts/chartEx1106.xml"/></Relationships>
</file>

<file path=ppt/slides/_rels/slide554.xml.rels><?xml version="1.0" encoding="UTF-8" standalone="yes"?>
<Relationships xmlns="http://schemas.openxmlformats.org/package/2006/relationships"><Relationship Id="rId3" Type="http://schemas.openxmlformats.org/officeDocument/2006/relationships/image" Target="../media/image781.png"/><Relationship Id="rId2" Type="http://schemas.microsoft.com/office/2014/relationships/chartEx" Target="../charts/chartEx1107.xml"/><Relationship Id="rId1" Type="http://schemas.openxmlformats.org/officeDocument/2006/relationships/slideLayout" Target="../slideLayouts/slideLayout7.xml"/><Relationship Id="rId5" Type="http://schemas.openxmlformats.org/officeDocument/2006/relationships/image" Target="../media/image780.png"/><Relationship Id="rId4" Type="http://schemas.microsoft.com/office/2014/relationships/chartEx" Target="../charts/chartEx1108.xml"/></Relationships>
</file>

<file path=ppt/slides/_rels/slide555.xml.rels><?xml version="1.0" encoding="UTF-8" standalone="yes"?>
<Relationships xmlns="http://schemas.openxmlformats.org/package/2006/relationships"><Relationship Id="rId3" Type="http://schemas.openxmlformats.org/officeDocument/2006/relationships/image" Target="../media/image782.png"/><Relationship Id="rId2" Type="http://schemas.microsoft.com/office/2014/relationships/chartEx" Target="../charts/chartEx1109.xml"/><Relationship Id="rId1" Type="http://schemas.openxmlformats.org/officeDocument/2006/relationships/slideLayout" Target="../slideLayouts/slideLayout7.xml"/><Relationship Id="rId5" Type="http://schemas.openxmlformats.org/officeDocument/2006/relationships/image" Target="../media/image783.png"/><Relationship Id="rId4" Type="http://schemas.microsoft.com/office/2014/relationships/chartEx" Target="../charts/chartEx1110.xml"/></Relationships>
</file>

<file path=ppt/slides/_rels/slide556.xml.rels><?xml version="1.0" encoding="UTF-8" standalone="yes"?>
<Relationships xmlns="http://schemas.openxmlformats.org/package/2006/relationships"><Relationship Id="rId3" Type="http://schemas.openxmlformats.org/officeDocument/2006/relationships/image" Target="../media/image784.png"/><Relationship Id="rId2" Type="http://schemas.microsoft.com/office/2014/relationships/chartEx" Target="../charts/chartEx1111.xml"/><Relationship Id="rId1" Type="http://schemas.openxmlformats.org/officeDocument/2006/relationships/slideLayout" Target="../slideLayouts/slideLayout7.xml"/><Relationship Id="rId5" Type="http://schemas.openxmlformats.org/officeDocument/2006/relationships/image" Target="../media/image783.png"/><Relationship Id="rId4" Type="http://schemas.microsoft.com/office/2014/relationships/chartEx" Target="../charts/chartEx1112.xml"/></Relationships>
</file>

<file path=ppt/slides/_rels/slide557.xml.rels><?xml version="1.0" encoding="UTF-8" standalone="yes"?>
<Relationships xmlns="http://schemas.openxmlformats.org/package/2006/relationships"><Relationship Id="rId3" Type="http://schemas.openxmlformats.org/officeDocument/2006/relationships/image" Target="../media/image785.png"/><Relationship Id="rId2" Type="http://schemas.microsoft.com/office/2014/relationships/chartEx" Target="../charts/chartEx1113.xml"/><Relationship Id="rId1" Type="http://schemas.openxmlformats.org/officeDocument/2006/relationships/slideLayout" Target="../slideLayouts/slideLayout7.xml"/><Relationship Id="rId5" Type="http://schemas.openxmlformats.org/officeDocument/2006/relationships/image" Target="../media/image783.png"/><Relationship Id="rId4" Type="http://schemas.microsoft.com/office/2014/relationships/chartEx" Target="../charts/chartEx1114.xml"/></Relationships>
</file>

<file path=ppt/slides/_rels/slide558.xml.rels><?xml version="1.0" encoding="UTF-8" standalone="yes"?>
<Relationships xmlns="http://schemas.openxmlformats.org/package/2006/relationships"><Relationship Id="rId3" Type="http://schemas.openxmlformats.org/officeDocument/2006/relationships/image" Target="../media/image786.png"/><Relationship Id="rId2" Type="http://schemas.microsoft.com/office/2014/relationships/chartEx" Target="../charts/chartEx1115.xml"/><Relationship Id="rId1" Type="http://schemas.openxmlformats.org/officeDocument/2006/relationships/slideLayout" Target="../slideLayouts/slideLayout7.xml"/><Relationship Id="rId5" Type="http://schemas.openxmlformats.org/officeDocument/2006/relationships/image" Target="../media/image787.png"/><Relationship Id="rId4" Type="http://schemas.microsoft.com/office/2014/relationships/chartEx" Target="../charts/chartEx1116.xml"/></Relationships>
</file>

<file path=ppt/slides/_rels/slide559.xml.rels><?xml version="1.0" encoding="UTF-8" standalone="yes"?>
<Relationships xmlns="http://schemas.openxmlformats.org/package/2006/relationships"><Relationship Id="rId3" Type="http://schemas.openxmlformats.org/officeDocument/2006/relationships/image" Target="../media/image788.png"/><Relationship Id="rId2" Type="http://schemas.microsoft.com/office/2014/relationships/chartEx" Target="../charts/chartEx1117.xml"/><Relationship Id="rId1" Type="http://schemas.openxmlformats.org/officeDocument/2006/relationships/slideLayout" Target="../slideLayouts/slideLayout7.xml"/><Relationship Id="rId5" Type="http://schemas.openxmlformats.org/officeDocument/2006/relationships/image" Target="../media/image787.png"/><Relationship Id="rId4" Type="http://schemas.microsoft.com/office/2014/relationships/chartEx" Target="../charts/chartEx1118.xml"/></Relationships>
</file>

<file path=ppt/slides/_rels/slide56.xml.rels><?xml version="1.0" encoding="UTF-8" standalone="yes"?>
<Relationships xmlns="http://schemas.openxmlformats.org/package/2006/relationships"><Relationship Id="rId3" Type="http://schemas.openxmlformats.org/officeDocument/2006/relationships/image" Target="../media/image126.png"/><Relationship Id="rId2" Type="http://schemas.microsoft.com/office/2014/relationships/chartEx" Target="../charts/chartEx111.xml"/><Relationship Id="rId1" Type="http://schemas.openxmlformats.org/officeDocument/2006/relationships/slideLayout" Target="../slideLayouts/slideLayout7.xml"/><Relationship Id="rId5" Type="http://schemas.openxmlformats.org/officeDocument/2006/relationships/image" Target="../media/image127.png"/><Relationship Id="rId4" Type="http://schemas.microsoft.com/office/2014/relationships/chartEx" Target="../charts/chartEx112.xml"/></Relationships>
</file>

<file path=ppt/slides/_rels/slide560.xml.rels><?xml version="1.0" encoding="UTF-8" standalone="yes"?>
<Relationships xmlns="http://schemas.openxmlformats.org/package/2006/relationships"><Relationship Id="rId3" Type="http://schemas.openxmlformats.org/officeDocument/2006/relationships/image" Target="../media/image789.png"/><Relationship Id="rId2" Type="http://schemas.microsoft.com/office/2014/relationships/chartEx" Target="../charts/chartEx1119.xml"/><Relationship Id="rId1" Type="http://schemas.openxmlformats.org/officeDocument/2006/relationships/slideLayout" Target="../slideLayouts/slideLayout7.xml"/><Relationship Id="rId5" Type="http://schemas.openxmlformats.org/officeDocument/2006/relationships/image" Target="../media/image787.png"/><Relationship Id="rId4" Type="http://schemas.microsoft.com/office/2014/relationships/chartEx" Target="../charts/chartEx1120.xml"/></Relationships>
</file>

<file path=ppt/slides/_rels/slide561.xml.rels><?xml version="1.0" encoding="UTF-8" standalone="yes"?>
<Relationships xmlns="http://schemas.openxmlformats.org/package/2006/relationships"><Relationship Id="rId3" Type="http://schemas.openxmlformats.org/officeDocument/2006/relationships/image" Target="../media/image790.png"/><Relationship Id="rId2" Type="http://schemas.microsoft.com/office/2014/relationships/chartEx" Target="../charts/chartEx1121.xml"/><Relationship Id="rId1" Type="http://schemas.openxmlformats.org/officeDocument/2006/relationships/slideLayout" Target="../slideLayouts/slideLayout7.xml"/><Relationship Id="rId5" Type="http://schemas.openxmlformats.org/officeDocument/2006/relationships/image" Target="../media/image787.png"/><Relationship Id="rId4" Type="http://schemas.microsoft.com/office/2014/relationships/chartEx" Target="../charts/chartEx1122.xml"/></Relationships>
</file>

<file path=ppt/slides/_rels/slide562.xml.rels><?xml version="1.0" encoding="UTF-8" standalone="yes"?>
<Relationships xmlns="http://schemas.openxmlformats.org/package/2006/relationships"><Relationship Id="rId3" Type="http://schemas.openxmlformats.org/officeDocument/2006/relationships/image" Target="../media/image791.png"/><Relationship Id="rId2" Type="http://schemas.microsoft.com/office/2014/relationships/chartEx" Target="../charts/chartEx1123.xml"/><Relationship Id="rId1" Type="http://schemas.openxmlformats.org/officeDocument/2006/relationships/slideLayout" Target="../slideLayouts/slideLayout7.xml"/><Relationship Id="rId5" Type="http://schemas.openxmlformats.org/officeDocument/2006/relationships/image" Target="../media/image792.png"/><Relationship Id="rId4" Type="http://schemas.microsoft.com/office/2014/relationships/chartEx" Target="../charts/chartEx1124.xml"/></Relationships>
</file>

<file path=ppt/slides/_rels/slide563.xml.rels><?xml version="1.0" encoding="UTF-8" standalone="yes"?>
<Relationships xmlns="http://schemas.openxmlformats.org/package/2006/relationships"><Relationship Id="rId3" Type="http://schemas.openxmlformats.org/officeDocument/2006/relationships/image" Target="../media/image793.png"/><Relationship Id="rId2" Type="http://schemas.microsoft.com/office/2014/relationships/chartEx" Target="../charts/chartEx1125.xml"/><Relationship Id="rId1" Type="http://schemas.openxmlformats.org/officeDocument/2006/relationships/slideLayout" Target="../slideLayouts/slideLayout7.xml"/><Relationship Id="rId5" Type="http://schemas.openxmlformats.org/officeDocument/2006/relationships/image" Target="../media/image794.png"/><Relationship Id="rId4" Type="http://schemas.microsoft.com/office/2014/relationships/chartEx" Target="../charts/chartEx1126.xml"/></Relationships>
</file>

<file path=ppt/slides/_rels/slide564.xml.rels><?xml version="1.0" encoding="UTF-8" standalone="yes"?>
<Relationships xmlns="http://schemas.openxmlformats.org/package/2006/relationships"><Relationship Id="rId3" Type="http://schemas.openxmlformats.org/officeDocument/2006/relationships/image" Target="../media/image795.png"/><Relationship Id="rId2" Type="http://schemas.microsoft.com/office/2014/relationships/chartEx" Target="../charts/chartEx1127.xml"/><Relationship Id="rId1" Type="http://schemas.openxmlformats.org/officeDocument/2006/relationships/slideLayout" Target="../slideLayouts/slideLayout7.xml"/><Relationship Id="rId5" Type="http://schemas.openxmlformats.org/officeDocument/2006/relationships/image" Target="../media/image794.png"/><Relationship Id="rId4" Type="http://schemas.microsoft.com/office/2014/relationships/chartEx" Target="../charts/chartEx1128.xml"/></Relationships>
</file>

<file path=ppt/slides/_rels/slide565.xml.rels><?xml version="1.0" encoding="UTF-8" standalone="yes"?>
<Relationships xmlns="http://schemas.openxmlformats.org/package/2006/relationships"><Relationship Id="rId3" Type="http://schemas.openxmlformats.org/officeDocument/2006/relationships/image" Target="../media/image796.png"/><Relationship Id="rId2" Type="http://schemas.microsoft.com/office/2014/relationships/chartEx" Target="../charts/chartEx1129.xml"/><Relationship Id="rId1" Type="http://schemas.openxmlformats.org/officeDocument/2006/relationships/slideLayout" Target="../slideLayouts/slideLayout7.xml"/><Relationship Id="rId5" Type="http://schemas.openxmlformats.org/officeDocument/2006/relationships/image" Target="../media/image797.png"/><Relationship Id="rId4" Type="http://schemas.microsoft.com/office/2014/relationships/chartEx" Target="../charts/chartEx1130.xml"/></Relationships>
</file>

<file path=ppt/slides/_rels/slide566.xml.rels><?xml version="1.0" encoding="UTF-8" standalone="yes"?>
<Relationships xmlns="http://schemas.openxmlformats.org/package/2006/relationships"><Relationship Id="rId3" Type="http://schemas.openxmlformats.org/officeDocument/2006/relationships/image" Target="../media/image798.png"/><Relationship Id="rId2" Type="http://schemas.microsoft.com/office/2014/relationships/chartEx" Target="../charts/chartEx1131.xml"/><Relationship Id="rId1" Type="http://schemas.openxmlformats.org/officeDocument/2006/relationships/slideLayout" Target="../slideLayouts/slideLayout7.xml"/><Relationship Id="rId5" Type="http://schemas.openxmlformats.org/officeDocument/2006/relationships/image" Target="../media/image797.png"/><Relationship Id="rId4" Type="http://schemas.microsoft.com/office/2014/relationships/chartEx" Target="../charts/chartEx1132.xml"/></Relationships>
</file>

<file path=ppt/slides/_rels/slide567.xml.rels><?xml version="1.0" encoding="UTF-8" standalone="yes"?>
<Relationships xmlns="http://schemas.openxmlformats.org/package/2006/relationships"><Relationship Id="rId3" Type="http://schemas.openxmlformats.org/officeDocument/2006/relationships/image" Target="../media/image799.png"/><Relationship Id="rId2" Type="http://schemas.microsoft.com/office/2014/relationships/chartEx" Target="../charts/chartEx1133.xml"/><Relationship Id="rId1" Type="http://schemas.openxmlformats.org/officeDocument/2006/relationships/slideLayout" Target="../slideLayouts/slideLayout7.xml"/><Relationship Id="rId5" Type="http://schemas.openxmlformats.org/officeDocument/2006/relationships/image" Target="../media/image797.png"/><Relationship Id="rId4" Type="http://schemas.microsoft.com/office/2014/relationships/chartEx" Target="../charts/chartEx1134.xml"/></Relationships>
</file>

<file path=ppt/slides/_rels/slide568.xml.rels><?xml version="1.0" encoding="UTF-8" standalone="yes"?>
<Relationships xmlns="http://schemas.openxmlformats.org/package/2006/relationships"><Relationship Id="rId3" Type="http://schemas.openxmlformats.org/officeDocument/2006/relationships/image" Target="../media/image800.png"/><Relationship Id="rId2" Type="http://schemas.microsoft.com/office/2014/relationships/chartEx" Target="../charts/chartEx1135.xml"/><Relationship Id="rId1" Type="http://schemas.openxmlformats.org/officeDocument/2006/relationships/slideLayout" Target="../slideLayouts/slideLayout7.xml"/><Relationship Id="rId5" Type="http://schemas.openxmlformats.org/officeDocument/2006/relationships/image" Target="../media/image801.png"/><Relationship Id="rId4" Type="http://schemas.microsoft.com/office/2014/relationships/chartEx" Target="../charts/chartEx1136.xml"/></Relationships>
</file>

<file path=ppt/slides/_rels/slide569.xml.rels><?xml version="1.0" encoding="UTF-8" standalone="yes"?>
<Relationships xmlns="http://schemas.openxmlformats.org/package/2006/relationships"><Relationship Id="rId3" Type="http://schemas.openxmlformats.org/officeDocument/2006/relationships/image" Target="../media/image802.png"/><Relationship Id="rId2" Type="http://schemas.microsoft.com/office/2014/relationships/chartEx" Target="../charts/chartEx1137.xml"/><Relationship Id="rId1" Type="http://schemas.openxmlformats.org/officeDocument/2006/relationships/slideLayout" Target="../slideLayouts/slideLayout7.xml"/><Relationship Id="rId5" Type="http://schemas.openxmlformats.org/officeDocument/2006/relationships/image" Target="../media/image801.png"/><Relationship Id="rId4" Type="http://schemas.microsoft.com/office/2014/relationships/chartEx" Target="../charts/chartEx1138.xml"/></Relationships>
</file>

<file path=ppt/slides/_rels/slide57.xml.rels><?xml version="1.0" encoding="UTF-8" standalone="yes"?>
<Relationships xmlns="http://schemas.openxmlformats.org/package/2006/relationships"><Relationship Id="rId3" Type="http://schemas.openxmlformats.org/officeDocument/2006/relationships/image" Target="../media/image128.png"/><Relationship Id="rId2" Type="http://schemas.microsoft.com/office/2014/relationships/chartEx" Target="../charts/chartEx113.xml"/><Relationship Id="rId1" Type="http://schemas.openxmlformats.org/officeDocument/2006/relationships/slideLayout" Target="../slideLayouts/slideLayout7.xml"/><Relationship Id="rId5" Type="http://schemas.openxmlformats.org/officeDocument/2006/relationships/image" Target="../media/image129.png"/><Relationship Id="rId4" Type="http://schemas.microsoft.com/office/2014/relationships/chartEx" Target="../charts/chartEx114.xml"/></Relationships>
</file>

<file path=ppt/slides/_rels/slide570.xml.rels><?xml version="1.0" encoding="UTF-8" standalone="yes"?>
<Relationships xmlns="http://schemas.openxmlformats.org/package/2006/relationships"><Relationship Id="rId3" Type="http://schemas.openxmlformats.org/officeDocument/2006/relationships/image" Target="../media/image803.png"/><Relationship Id="rId2" Type="http://schemas.microsoft.com/office/2014/relationships/chartEx" Target="../charts/chartEx1139.xml"/><Relationship Id="rId1" Type="http://schemas.openxmlformats.org/officeDocument/2006/relationships/slideLayout" Target="../slideLayouts/slideLayout7.xml"/><Relationship Id="rId5" Type="http://schemas.openxmlformats.org/officeDocument/2006/relationships/image" Target="../media/image801.png"/><Relationship Id="rId4" Type="http://schemas.microsoft.com/office/2014/relationships/chartEx" Target="../charts/chartEx1140.xml"/></Relationships>
</file>

<file path=ppt/slides/_rels/slide571.xml.rels><?xml version="1.0" encoding="UTF-8" standalone="yes"?>
<Relationships xmlns="http://schemas.openxmlformats.org/package/2006/relationships"><Relationship Id="rId3" Type="http://schemas.openxmlformats.org/officeDocument/2006/relationships/image" Target="../media/image804.png"/><Relationship Id="rId2" Type="http://schemas.microsoft.com/office/2014/relationships/chartEx" Target="../charts/chartEx1141.xml"/><Relationship Id="rId1" Type="http://schemas.openxmlformats.org/officeDocument/2006/relationships/slideLayout" Target="../slideLayouts/slideLayout7.xml"/><Relationship Id="rId5" Type="http://schemas.openxmlformats.org/officeDocument/2006/relationships/image" Target="../media/image801.png"/><Relationship Id="rId4" Type="http://schemas.microsoft.com/office/2014/relationships/chartEx" Target="../charts/chartEx1142.xml"/></Relationships>
</file>

<file path=ppt/slides/_rels/slide572.xml.rels><?xml version="1.0" encoding="UTF-8" standalone="yes"?>
<Relationships xmlns="http://schemas.openxmlformats.org/package/2006/relationships"><Relationship Id="rId3" Type="http://schemas.openxmlformats.org/officeDocument/2006/relationships/image" Target="../media/image805.png"/><Relationship Id="rId2" Type="http://schemas.microsoft.com/office/2014/relationships/chartEx" Target="../charts/chartEx1143.xml"/><Relationship Id="rId1" Type="http://schemas.openxmlformats.org/officeDocument/2006/relationships/slideLayout" Target="../slideLayouts/slideLayout7.xml"/><Relationship Id="rId5" Type="http://schemas.openxmlformats.org/officeDocument/2006/relationships/image" Target="../media/image806.png"/><Relationship Id="rId4" Type="http://schemas.microsoft.com/office/2014/relationships/chartEx" Target="../charts/chartEx1144.xml"/></Relationships>
</file>

<file path=ppt/slides/_rels/slide573.xml.rels><?xml version="1.0" encoding="UTF-8" standalone="yes"?>
<Relationships xmlns="http://schemas.openxmlformats.org/package/2006/relationships"><Relationship Id="rId3" Type="http://schemas.openxmlformats.org/officeDocument/2006/relationships/image" Target="../media/image807.png"/><Relationship Id="rId2" Type="http://schemas.microsoft.com/office/2014/relationships/chartEx" Target="../charts/chartEx1145.xml"/><Relationship Id="rId1" Type="http://schemas.openxmlformats.org/officeDocument/2006/relationships/slideLayout" Target="../slideLayouts/slideLayout7.xml"/><Relationship Id="rId5" Type="http://schemas.openxmlformats.org/officeDocument/2006/relationships/image" Target="../media/image806.png"/><Relationship Id="rId4" Type="http://schemas.microsoft.com/office/2014/relationships/chartEx" Target="../charts/chartEx1146.xml"/></Relationships>
</file>

<file path=ppt/slides/_rels/slide574.xml.rels><?xml version="1.0" encoding="UTF-8" standalone="yes"?>
<Relationships xmlns="http://schemas.openxmlformats.org/package/2006/relationships"><Relationship Id="rId3" Type="http://schemas.openxmlformats.org/officeDocument/2006/relationships/image" Target="../media/image808.png"/><Relationship Id="rId2" Type="http://schemas.microsoft.com/office/2014/relationships/chartEx" Target="../charts/chartEx1147.xml"/><Relationship Id="rId1" Type="http://schemas.openxmlformats.org/officeDocument/2006/relationships/slideLayout" Target="../slideLayouts/slideLayout7.xml"/><Relationship Id="rId5" Type="http://schemas.openxmlformats.org/officeDocument/2006/relationships/image" Target="../media/image809.png"/><Relationship Id="rId4" Type="http://schemas.microsoft.com/office/2014/relationships/chartEx" Target="../charts/chartEx1148.xml"/></Relationships>
</file>

<file path=ppt/slides/_rels/slide575.xml.rels><?xml version="1.0" encoding="UTF-8" standalone="yes"?>
<Relationships xmlns="http://schemas.openxmlformats.org/package/2006/relationships"><Relationship Id="rId3" Type="http://schemas.openxmlformats.org/officeDocument/2006/relationships/image" Target="../media/image810.png"/><Relationship Id="rId2" Type="http://schemas.microsoft.com/office/2014/relationships/chartEx" Target="../charts/chartEx1149.xml"/><Relationship Id="rId1" Type="http://schemas.openxmlformats.org/officeDocument/2006/relationships/slideLayout" Target="../slideLayouts/slideLayout7.xml"/><Relationship Id="rId5" Type="http://schemas.openxmlformats.org/officeDocument/2006/relationships/image" Target="../media/image811.png"/><Relationship Id="rId4" Type="http://schemas.microsoft.com/office/2014/relationships/chartEx" Target="../charts/chartEx1150.xml"/></Relationships>
</file>

<file path=ppt/slides/_rels/slide576.xml.rels><?xml version="1.0" encoding="UTF-8" standalone="yes"?>
<Relationships xmlns="http://schemas.openxmlformats.org/package/2006/relationships"><Relationship Id="rId3" Type="http://schemas.openxmlformats.org/officeDocument/2006/relationships/image" Target="../media/image812.png"/><Relationship Id="rId2" Type="http://schemas.microsoft.com/office/2014/relationships/chartEx" Target="../charts/chartEx1151.xml"/><Relationship Id="rId1" Type="http://schemas.openxmlformats.org/officeDocument/2006/relationships/slideLayout" Target="../slideLayouts/slideLayout7.xml"/><Relationship Id="rId5" Type="http://schemas.openxmlformats.org/officeDocument/2006/relationships/image" Target="../media/image811.png"/><Relationship Id="rId4" Type="http://schemas.microsoft.com/office/2014/relationships/chartEx" Target="../charts/chartEx1152.xml"/></Relationships>
</file>

<file path=ppt/slides/_rels/slide577.xml.rels><?xml version="1.0" encoding="UTF-8" standalone="yes"?>
<Relationships xmlns="http://schemas.openxmlformats.org/package/2006/relationships"><Relationship Id="rId3" Type="http://schemas.openxmlformats.org/officeDocument/2006/relationships/image" Target="../media/image813.png"/><Relationship Id="rId2" Type="http://schemas.microsoft.com/office/2014/relationships/chartEx" Target="../charts/chartEx1153.xml"/><Relationship Id="rId1" Type="http://schemas.openxmlformats.org/officeDocument/2006/relationships/slideLayout" Target="../slideLayouts/slideLayout7.xml"/><Relationship Id="rId5" Type="http://schemas.openxmlformats.org/officeDocument/2006/relationships/image" Target="../media/image811.png"/><Relationship Id="rId4" Type="http://schemas.microsoft.com/office/2014/relationships/chartEx" Target="../charts/chartEx1154.xml"/></Relationships>
</file>

<file path=ppt/slides/_rels/slide578.xml.rels><?xml version="1.0" encoding="UTF-8" standalone="yes"?>
<Relationships xmlns="http://schemas.openxmlformats.org/package/2006/relationships"><Relationship Id="rId3" Type="http://schemas.openxmlformats.org/officeDocument/2006/relationships/image" Target="../media/image814.png"/><Relationship Id="rId2" Type="http://schemas.microsoft.com/office/2014/relationships/chartEx" Target="../charts/chartEx1155.xml"/><Relationship Id="rId1" Type="http://schemas.openxmlformats.org/officeDocument/2006/relationships/slideLayout" Target="../slideLayouts/slideLayout7.xml"/><Relationship Id="rId5" Type="http://schemas.openxmlformats.org/officeDocument/2006/relationships/image" Target="../media/image811.png"/><Relationship Id="rId4" Type="http://schemas.microsoft.com/office/2014/relationships/chartEx" Target="../charts/chartEx1156.xml"/></Relationships>
</file>

<file path=ppt/slides/_rels/slide58.xml.rels><?xml version="1.0" encoding="UTF-8" standalone="yes"?>
<Relationships xmlns="http://schemas.openxmlformats.org/package/2006/relationships"><Relationship Id="rId3" Type="http://schemas.openxmlformats.org/officeDocument/2006/relationships/image" Target="../media/image130.png"/><Relationship Id="rId2" Type="http://schemas.microsoft.com/office/2014/relationships/chartEx" Target="../charts/chartEx115.xml"/><Relationship Id="rId1" Type="http://schemas.openxmlformats.org/officeDocument/2006/relationships/slideLayout" Target="../slideLayouts/slideLayout7.xml"/><Relationship Id="rId5" Type="http://schemas.openxmlformats.org/officeDocument/2006/relationships/image" Target="../media/image131.png"/><Relationship Id="rId4" Type="http://schemas.microsoft.com/office/2014/relationships/chartEx" Target="../charts/chartEx116.xml"/></Relationships>
</file>

<file path=ppt/slides/_rels/slide59.xml.rels><?xml version="1.0" encoding="UTF-8" standalone="yes"?>
<Relationships xmlns="http://schemas.openxmlformats.org/package/2006/relationships"><Relationship Id="rId3" Type="http://schemas.openxmlformats.org/officeDocument/2006/relationships/image" Target="../media/image132.png"/><Relationship Id="rId2" Type="http://schemas.microsoft.com/office/2014/relationships/chartEx" Target="../charts/chartEx117.xml"/><Relationship Id="rId1" Type="http://schemas.openxmlformats.org/officeDocument/2006/relationships/slideLayout" Target="../slideLayouts/slideLayout7.xml"/><Relationship Id="rId5" Type="http://schemas.openxmlformats.org/officeDocument/2006/relationships/image" Target="../media/image133.png"/><Relationship Id="rId4" Type="http://schemas.microsoft.com/office/2014/relationships/chartEx" Target="../charts/chartEx118.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4/relationships/chartEx" Target="../charts/chartEx11.xml"/><Relationship Id="rId1" Type="http://schemas.openxmlformats.org/officeDocument/2006/relationships/slideLayout" Target="../slideLayouts/slideLayout7.xml"/><Relationship Id="rId5" Type="http://schemas.openxmlformats.org/officeDocument/2006/relationships/image" Target="../media/image33.png"/><Relationship Id="rId4" Type="http://schemas.microsoft.com/office/2014/relationships/chartEx" Target="../charts/chartEx12.xml"/></Relationships>
</file>

<file path=ppt/slides/_rels/slide60.xml.rels><?xml version="1.0" encoding="UTF-8" standalone="yes"?>
<Relationships xmlns="http://schemas.openxmlformats.org/package/2006/relationships"><Relationship Id="rId3" Type="http://schemas.openxmlformats.org/officeDocument/2006/relationships/image" Target="../media/image134.png"/><Relationship Id="rId2" Type="http://schemas.microsoft.com/office/2014/relationships/chartEx" Target="../charts/chartEx119.xml"/><Relationship Id="rId1" Type="http://schemas.openxmlformats.org/officeDocument/2006/relationships/slideLayout" Target="../slideLayouts/slideLayout7.xml"/><Relationship Id="rId5" Type="http://schemas.openxmlformats.org/officeDocument/2006/relationships/image" Target="../media/image135.png"/><Relationship Id="rId4" Type="http://schemas.microsoft.com/office/2014/relationships/chartEx" Target="../charts/chartEx120.xml"/></Relationships>
</file>

<file path=ppt/slides/_rels/slide61.xml.rels><?xml version="1.0" encoding="UTF-8" standalone="yes"?>
<Relationships xmlns="http://schemas.openxmlformats.org/package/2006/relationships"><Relationship Id="rId3" Type="http://schemas.openxmlformats.org/officeDocument/2006/relationships/image" Target="../media/image136.png"/><Relationship Id="rId2" Type="http://schemas.microsoft.com/office/2014/relationships/chartEx" Target="../charts/chartEx121.xml"/><Relationship Id="rId1" Type="http://schemas.openxmlformats.org/officeDocument/2006/relationships/slideLayout" Target="../slideLayouts/slideLayout7.xml"/><Relationship Id="rId5" Type="http://schemas.openxmlformats.org/officeDocument/2006/relationships/image" Target="../media/image137.png"/><Relationship Id="rId4" Type="http://schemas.microsoft.com/office/2014/relationships/chartEx" Target="../charts/chartEx122.xml"/></Relationships>
</file>

<file path=ppt/slides/_rels/slide62.xml.rels><?xml version="1.0" encoding="UTF-8" standalone="yes"?>
<Relationships xmlns="http://schemas.openxmlformats.org/package/2006/relationships"><Relationship Id="rId3" Type="http://schemas.openxmlformats.org/officeDocument/2006/relationships/image" Target="../media/image138.png"/><Relationship Id="rId2" Type="http://schemas.microsoft.com/office/2014/relationships/chartEx" Target="../charts/chartEx123.xml"/><Relationship Id="rId1" Type="http://schemas.openxmlformats.org/officeDocument/2006/relationships/slideLayout" Target="../slideLayouts/slideLayout7.xml"/><Relationship Id="rId5" Type="http://schemas.openxmlformats.org/officeDocument/2006/relationships/image" Target="../media/image139.png"/><Relationship Id="rId4" Type="http://schemas.microsoft.com/office/2014/relationships/chartEx" Target="../charts/chartEx124.xml"/></Relationships>
</file>

<file path=ppt/slides/_rels/slide63.xml.rels><?xml version="1.0" encoding="UTF-8" standalone="yes"?>
<Relationships xmlns="http://schemas.openxmlformats.org/package/2006/relationships"><Relationship Id="rId3" Type="http://schemas.openxmlformats.org/officeDocument/2006/relationships/image" Target="../media/image140.png"/><Relationship Id="rId2" Type="http://schemas.microsoft.com/office/2014/relationships/chartEx" Target="../charts/chartEx125.xml"/><Relationship Id="rId1" Type="http://schemas.openxmlformats.org/officeDocument/2006/relationships/slideLayout" Target="../slideLayouts/slideLayout7.xml"/><Relationship Id="rId5" Type="http://schemas.openxmlformats.org/officeDocument/2006/relationships/image" Target="../media/image141.png"/><Relationship Id="rId4" Type="http://schemas.microsoft.com/office/2014/relationships/chartEx" Target="../charts/chartEx126.xml"/></Relationships>
</file>

<file path=ppt/slides/_rels/slide64.xml.rels><?xml version="1.0" encoding="UTF-8" standalone="yes"?>
<Relationships xmlns="http://schemas.openxmlformats.org/package/2006/relationships"><Relationship Id="rId3" Type="http://schemas.openxmlformats.org/officeDocument/2006/relationships/image" Target="../media/image142.png"/><Relationship Id="rId2" Type="http://schemas.microsoft.com/office/2014/relationships/chartEx" Target="../charts/chartEx127.xml"/><Relationship Id="rId1" Type="http://schemas.openxmlformats.org/officeDocument/2006/relationships/slideLayout" Target="../slideLayouts/slideLayout7.xml"/><Relationship Id="rId5" Type="http://schemas.openxmlformats.org/officeDocument/2006/relationships/image" Target="../media/image143.png"/><Relationship Id="rId4" Type="http://schemas.microsoft.com/office/2014/relationships/chartEx" Target="../charts/chartEx128.xml"/></Relationships>
</file>

<file path=ppt/slides/_rels/slide65.xml.rels><?xml version="1.0" encoding="UTF-8" standalone="yes"?>
<Relationships xmlns="http://schemas.openxmlformats.org/package/2006/relationships"><Relationship Id="rId3" Type="http://schemas.openxmlformats.org/officeDocument/2006/relationships/image" Target="../media/image144.png"/><Relationship Id="rId2" Type="http://schemas.microsoft.com/office/2014/relationships/chartEx" Target="../charts/chartEx129.xml"/><Relationship Id="rId1" Type="http://schemas.openxmlformats.org/officeDocument/2006/relationships/slideLayout" Target="../slideLayouts/slideLayout7.xml"/><Relationship Id="rId5" Type="http://schemas.openxmlformats.org/officeDocument/2006/relationships/image" Target="../media/image145.png"/><Relationship Id="rId4" Type="http://schemas.microsoft.com/office/2014/relationships/chartEx" Target="../charts/chartEx130.xml"/></Relationships>
</file>

<file path=ppt/slides/_rels/slide66.xml.rels><?xml version="1.0" encoding="UTF-8" standalone="yes"?>
<Relationships xmlns="http://schemas.openxmlformats.org/package/2006/relationships"><Relationship Id="rId3" Type="http://schemas.openxmlformats.org/officeDocument/2006/relationships/image" Target="../media/image146.png"/><Relationship Id="rId2" Type="http://schemas.microsoft.com/office/2014/relationships/chartEx" Target="../charts/chartEx131.xml"/><Relationship Id="rId1" Type="http://schemas.openxmlformats.org/officeDocument/2006/relationships/slideLayout" Target="../slideLayouts/slideLayout7.xml"/><Relationship Id="rId5" Type="http://schemas.openxmlformats.org/officeDocument/2006/relationships/image" Target="../media/image47.png"/><Relationship Id="rId4" Type="http://schemas.microsoft.com/office/2014/relationships/chartEx" Target="../charts/chartEx132.xml"/></Relationships>
</file>

<file path=ppt/slides/_rels/slide67.xml.rels><?xml version="1.0" encoding="UTF-8" standalone="yes"?>
<Relationships xmlns="http://schemas.openxmlformats.org/package/2006/relationships"><Relationship Id="rId3" Type="http://schemas.openxmlformats.org/officeDocument/2006/relationships/image" Target="../media/image147.png"/><Relationship Id="rId2" Type="http://schemas.microsoft.com/office/2014/relationships/chartEx" Target="../charts/chartEx133.xml"/><Relationship Id="rId1" Type="http://schemas.openxmlformats.org/officeDocument/2006/relationships/slideLayout" Target="../slideLayouts/slideLayout7.xml"/><Relationship Id="rId5" Type="http://schemas.openxmlformats.org/officeDocument/2006/relationships/image" Target="../media/image148.png"/><Relationship Id="rId4" Type="http://schemas.microsoft.com/office/2014/relationships/chartEx" Target="../charts/chartEx134.xml"/></Relationships>
</file>

<file path=ppt/slides/_rels/slide68.xml.rels><?xml version="1.0" encoding="UTF-8" standalone="yes"?>
<Relationships xmlns="http://schemas.openxmlformats.org/package/2006/relationships"><Relationship Id="rId3" Type="http://schemas.openxmlformats.org/officeDocument/2006/relationships/image" Target="../media/image149.png"/><Relationship Id="rId2" Type="http://schemas.microsoft.com/office/2014/relationships/chartEx" Target="../charts/chartEx135.xml"/><Relationship Id="rId1" Type="http://schemas.openxmlformats.org/officeDocument/2006/relationships/slideLayout" Target="../slideLayouts/slideLayout7.xml"/><Relationship Id="rId5" Type="http://schemas.openxmlformats.org/officeDocument/2006/relationships/image" Target="../media/image150.png"/><Relationship Id="rId4" Type="http://schemas.microsoft.com/office/2014/relationships/chartEx" Target="../charts/chartEx136.xml"/></Relationships>
</file>

<file path=ppt/slides/_rels/slide69.xml.rels><?xml version="1.0" encoding="UTF-8" standalone="yes"?>
<Relationships xmlns="http://schemas.openxmlformats.org/package/2006/relationships"><Relationship Id="rId3" Type="http://schemas.openxmlformats.org/officeDocument/2006/relationships/image" Target="../media/image151.png"/><Relationship Id="rId2" Type="http://schemas.microsoft.com/office/2014/relationships/chartEx" Target="../charts/chartEx137.xml"/><Relationship Id="rId1" Type="http://schemas.openxmlformats.org/officeDocument/2006/relationships/slideLayout" Target="../slideLayouts/slideLayout7.xml"/><Relationship Id="rId5" Type="http://schemas.openxmlformats.org/officeDocument/2006/relationships/image" Target="../media/image152.png"/><Relationship Id="rId4" Type="http://schemas.microsoft.com/office/2014/relationships/chartEx" Target="../charts/chartEx138.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microsoft.com/office/2014/relationships/chartEx" Target="../charts/chartEx13.xml"/><Relationship Id="rId1" Type="http://schemas.openxmlformats.org/officeDocument/2006/relationships/slideLayout" Target="../slideLayouts/slideLayout7.xml"/><Relationship Id="rId5" Type="http://schemas.openxmlformats.org/officeDocument/2006/relationships/image" Target="../media/image39.png"/><Relationship Id="rId4" Type="http://schemas.microsoft.com/office/2014/relationships/chartEx" Target="../charts/chartEx14.xml"/></Relationships>
</file>

<file path=ppt/slides/_rels/slide70.xml.rels><?xml version="1.0" encoding="UTF-8" standalone="yes"?>
<Relationships xmlns="http://schemas.openxmlformats.org/package/2006/relationships"><Relationship Id="rId3" Type="http://schemas.openxmlformats.org/officeDocument/2006/relationships/image" Target="../media/image153.png"/><Relationship Id="rId2" Type="http://schemas.microsoft.com/office/2014/relationships/chartEx" Target="../charts/chartEx139.xml"/><Relationship Id="rId1" Type="http://schemas.openxmlformats.org/officeDocument/2006/relationships/slideLayout" Target="../slideLayouts/slideLayout7.xml"/><Relationship Id="rId5" Type="http://schemas.openxmlformats.org/officeDocument/2006/relationships/image" Target="../media/image154.png"/><Relationship Id="rId4" Type="http://schemas.microsoft.com/office/2014/relationships/chartEx" Target="../charts/chartEx140.xml"/></Relationships>
</file>

<file path=ppt/slides/_rels/slide71.xml.rels><?xml version="1.0" encoding="UTF-8" standalone="yes"?>
<Relationships xmlns="http://schemas.openxmlformats.org/package/2006/relationships"><Relationship Id="rId3" Type="http://schemas.openxmlformats.org/officeDocument/2006/relationships/image" Target="../media/image155.png"/><Relationship Id="rId2" Type="http://schemas.microsoft.com/office/2014/relationships/chartEx" Target="../charts/chartEx141.xml"/><Relationship Id="rId1" Type="http://schemas.openxmlformats.org/officeDocument/2006/relationships/slideLayout" Target="../slideLayouts/slideLayout7.xml"/><Relationship Id="rId5" Type="http://schemas.openxmlformats.org/officeDocument/2006/relationships/image" Target="../media/image156.png"/><Relationship Id="rId4" Type="http://schemas.microsoft.com/office/2014/relationships/chartEx" Target="../charts/chartEx142.xml"/></Relationships>
</file>

<file path=ppt/slides/_rels/slide72.xml.rels><?xml version="1.0" encoding="UTF-8" standalone="yes"?>
<Relationships xmlns="http://schemas.openxmlformats.org/package/2006/relationships"><Relationship Id="rId3" Type="http://schemas.openxmlformats.org/officeDocument/2006/relationships/image" Target="../media/image157.png"/><Relationship Id="rId2" Type="http://schemas.microsoft.com/office/2014/relationships/chartEx" Target="../charts/chartEx143.xml"/><Relationship Id="rId1" Type="http://schemas.openxmlformats.org/officeDocument/2006/relationships/slideLayout" Target="../slideLayouts/slideLayout7.xml"/><Relationship Id="rId5" Type="http://schemas.openxmlformats.org/officeDocument/2006/relationships/image" Target="../media/image158.png"/><Relationship Id="rId4" Type="http://schemas.microsoft.com/office/2014/relationships/chartEx" Target="../charts/chartEx144.xml"/></Relationships>
</file>

<file path=ppt/slides/_rels/slide73.xml.rels><?xml version="1.0" encoding="UTF-8" standalone="yes"?>
<Relationships xmlns="http://schemas.openxmlformats.org/package/2006/relationships"><Relationship Id="rId3" Type="http://schemas.openxmlformats.org/officeDocument/2006/relationships/image" Target="../media/image159.png"/><Relationship Id="rId2" Type="http://schemas.microsoft.com/office/2014/relationships/chartEx" Target="../charts/chartEx145.xml"/><Relationship Id="rId1" Type="http://schemas.openxmlformats.org/officeDocument/2006/relationships/slideLayout" Target="../slideLayouts/slideLayout7.xml"/><Relationship Id="rId5" Type="http://schemas.openxmlformats.org/officeDocument/2006/relationships/image" Target="../media/image160.png"/><Relationship Id="rId4" Type="http://schemas.microsoft.com/office/2014/relationships/chartEx" Target="../charts/chartEx146.xml"/></Relationships>
</file>

<file path=ppt/slides/_rels/slide74.xml.rels><?xml version="1.0" encoding="UTF-8" standalone="yes"?>
<Relationships xmlns="http://schemas.openxmlformats.org/package/2006/relationships"><Relationship Id="rId3" Type="http://schemas.openxmlformats.org/officeDocument/2006/relationships/image" Target="../media/image161.png"/><Relationship Id="rId2" Type="http://schemas.microsoft.com/office/2014/relationships/chartEx" Target="../charts/chartEx147.xml"/><Relationship Id="rId1" Type="http://schemas.openxmlformats.org/officeDocument/2006/relationships/slideLayout" Target="../slideLayouts/slideLayout7.xml"/><Relationship Id="rId5" Type="http://schemas.openxmlformats.org/officeDocument/2006/relationships/image" Target="../media/image162.png"/><Relationship Id="rId4" Type="http://schemas.microsoft.com/office/2014/relationships/chartEx" Target="../charts/chartEx148.xml"/></Relationships>
</file>

<file path=ppt/slides/_rels/slide75.xml.rels><?xml version="1.0" encoding="UTF-8" standalone="yes"?>
<Relationships xmlns="http://schemas.openxmlformats.org/package/2006/relationships"><Relationship Id="rId3" Type="http://schemas.openxmlformats.org/officeDocument/2006/relationships/image" Target="../media/image163.png"/><Relationship Id="rId2" Type="http://schemas.microsoft.com/office/2014/relationships/chartEx" Target="../charts/chartEx149.xml"/><Relationship Id="rId1" Type="http://schemas.openxmlformats.org/officeDocument/2006/relationships/slideLayout" Target="../slideLayouts/slideLayout7.xml"/><Relationship Id="rId5" Type="http://schemas.openxmlformats.org/officeDocument/2006/relationships/image" Target="../media/image164.png"/><Relationship Id="rId4" Type="http://schemas.microsoft.com/office/2014/relationships/chartEx" Target="../charts/chartEx150.xml"/></Relationships>
</file>

<file path=ppt/slides/_rels/slide76.xml.rels><?xml version="1.0" encoding="UTF-8" standalone="yes"?>
<Relationships xmlns="http://schemas.openxmlformats.org/package/2006/relationships"><Relationship Id="rId3" Type="http://schemas.openxmlformats.org/officeDocument/2006/relationships/image" Target="../media/image165.png"/><Relationship Id="rId2" Type="http://schemas.microsoft.com/office/2014/relationships/chartEx" Target="../charts/chartEx151.xml"/><Relationship Id="rId1" Type="http://schemas.openxmlformats.org/officeDocument/2006/relationships/slideLayout" Target="../slideLayouts/slideLayout7.xml"/><Relationship Id="rId5" Type="http://schemas.openxmlformats.org/officeDocument/2006/relationships/image" Target="../media/image166.png"/><Relationship Id="rId4" Type="http://schemas.microsoft.com/office/2014/relationships/chartEx" Target="../charts/chartEx152.xml"/></Relationships>
</file>

<file path=ppt/slides/_rels/slide77.xml.rels><?xml version="1.0" encoding="UTF-8" standalone="yes"?>
<Relationships xmlns="http://schemas.openxmlformats.org/package/2006/relationships"><Relationship Id="rId3" Type="http://schemas.openxmlformats.org/officeDocument/2006/relationships/image" Target="../media/image167.png"/><Relationship Id="rId2" Type="http://schemas.microsoft.com/office/2014/relationships/chartEx" Target="../charts/chartEx153.xml"/><Relationship Id="rId1" Type="http://schemas.openxmlformats.org/officeDocument/2006/relationships/slideLayout" Target="../slideLayouts/slideLayout7.xml"/><Relationship Id="rId5" Type="http://schemas.openxmlformats.org/officeDocument/2006/relationships/image" Target="../media/image168.png"/><Relationship Id="rId4" Type="http://schemas.microsoft.com/office/2014/relationships/chartEx" Target="../charts/chartEx154.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microsoft.com/office/2014/relationships/chartEx" Target="../charts/chartEx155.xml"/><Relationship Id="rId1" Type="http://schemas.openxmlformats.org/officeDocument/2006/relationships/slideLayout" Target="../slideLayouts/slideLayout7.xml"/><Relationship Id="rId5" Type="http://schemas.openxmlformats.org/officeDocument/2006/relationships/image" Target="../media/image57.png"/><Relationship Id="rId4" Type="http://schemas.microsoft.com/office/2014/relationships/chartEx" Target="../charts/chartEx156.xml"/></Relationships>
</file>

<file path=ppt/slides/_rels/slide79.xml.rels><?xml version="1.0" encoding="UTF-8" standalone="yes"?>
<Relationships xmlns="http://schemas.openxmlformats.org/package/2006/relationships"><Relationship Id="rId3" Type="http://schemas.openxmlformats.org/officeDocument/2006/relationships/image" Target="../media/image169.png"/><Relationship Id="rId2" Type="http://schemas.microsoft.com/office/2014/relationships/chartEx" Target="../charts/chartEx157.xml"/><Relationship Id="rId1" Type="http://schemas.openxmlformats.org/officeDocument/2006/relationships/slideLayout" Target="../slideLayouts/slideLayout7.xml"/><Relationship Id="rId5" Type="http://schemas.openxmlformats.org/officeDocument/2006/relationships/image" Target="../media/image170.png"/><Relationship Id="rId4" Type="http://schemas.microsoft.com/office/2014/relationships/chartEx" Target="../charts/chartEx158.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microsoft.com/office/2014/relationships/chartEx" Target="../charts/chartEx15.xml"/><Relationship Id="rId1" Type="http://schemas.openxmlformats.org/officeDocument/2006/relationships/slideLayout" Target="../slideLayouts/slideLayout7.xml"/><Relationship Id="rId5" Type="http://schemas.openxmlformats.org/officeDocument/2006/relationships/image" Target="../media/image41.png"/><Relationship Id="rId4" Type="http://schemas.microsoft.com/office/2014/relationships/chartEx" Target="../charts/chartEx16.xml"/></Relationships>
</file>

<file path=ppt/slides/_rels/slide80.xml.rels><?xml version="1.0" encoding="UTF-8" standalone="yes"?>
<Relationships xmlns="http://schemas.openxmlformats.org/package/2006/relationships"><Relationship Id="rId3" Type="http://schemas.openxmlformats.org/officeDocument/2006/relationships/image" Target="../media/image171.png"/><Relationship Id="rId2" Type="http://schemas.microsoft.com/office/2014/relationships/chartEx" Target="../charts/chartEx159.xml"/><Relationship Id="rId1" Type="http://schemas.openxmlformats.org/officeDocument/2006/relationships/slideLayout" Target="../slideLayouts/slideLayout7.xml"/><Relationship Id="rId5" Type="http://schemas.openxmlformats.org/officeDocument/2006/relationships/image" Target="../media/image172.png"/><Relationship Id="rId4" Type="http://schemas.microsoft.com/office/2014/relationships/chartEx" Target="../charts/chartEx160.xml"/></Relationships>
</file>

<file path=ppt/slides/_rels/slide81.xml.rels><?xml version="1.0" encoding="UTF-8" standalone="yes"?>
<Relationships xmlns="http://schemas.openxmlformats.org/package/2006/relationships"><Relationship Id="rId3" Type="http://schemas.openxmlformats.org/officeDocument/2006/relationships/image" Target="../media/image173.png"/><Relationship Id="rId2" Type="http://schemas.microsoft.com/office/2014/relationships/chartEx" Target="../charts/chartEx161.xml"/><Relationship Id="rId1" Type="http://schemas.openxmlformats.org/officeDocument/2006/relationships/slideLayout" Target="../slideLayouts/slideLayout7.xml"/><Relationship Id="rId5" Type="http://schemas.openxmlformats.org/officeDocument/2006/relationships/image" Target="../media/image174.png"/><Relationship Id="rId4" Type="http://schemas.microsoft.com/office/2014/relationships/chartEx" Target="../charts/chartEx162.xml"/></Relationships>
</file>

<file path=ppt/slides/_rels/slide82.xml.rels><?xml version="1.0" encoding="UTF-8" standalone="yes"?>
<Relationships xmlns="http://schemas.openxmlformats.org/package/2006/relationships"><Relationship Id="rId3" Type="http://schemas.openxmlformats.org/officeDocument/2006/relationships/image" Target="../media/image175.png"/><Relationship Id="rId2" Type="http://schemas.microsoft.com/office/2014/relationships/chartEx" Target="../charts/chartEx163.xml"/><Relationship Id="rId1" Type="http://schemas.openxmlformats.org/officeDocument/2006/relationships/slideLayout" Target="../slideLayouts/slideLayout7.xml"/><Relationship Id="rId5" Type="http://schemas.openxmlformats.org/officeDocument/2006/relationships/image" Target="../media/image176.png"/><Relationship Id="rId4" Type="http://schemas.microsoft.com/office/2014/relationships/chartEx" Target="../charts/chartEx164.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microsoft.com/office/2014/relationships/chartEx" Target="../charts/chartEx165.xml"/><Relationship Id="rId1" Type="http://schemas.openxmlformats.org/officeDocument/2006/relationships/slideLayout" Target="../slideLayouts/slideLayout7.xml"/><Relationship Id="rId5" Type="http://schemas.openxmlformats.org/officeDocument/2006/relationships/image" Target="../media/image177.png"/><Relationship Id="rId4" Type="http://schemas.microsoft.com/office/2014/relationships/chartEx" Target="../charts/chartEx166.xml"/></Relationships>
</file>

<file path=ppt/slides/_rels/slide84.xml.rels><?xml version="1.0" encoding="UTF-8" standalone="yes"?>
<Relationships xmlns="http://schemas.openxmlformats.org/package/2006/relationships"><Relationship Id="rId3" Type="http://schemas.openxmlformats.org/officeDocument/2006/relationships/image" Target="../media/image178.png"/><Relationship Id="rId2" Type="http://schemas.microsoft.com/office/2014/relationships/chartEx" Target="../charts/chartEx167.xml"/><Relationship Id="rId1" Type="http://schemas.openxmlformats.org/officeDocument/2006/relationships/slideLayout" Target="../slideLayouts/slideLayout7.xml"/><Relationship Id="rId5" Type="http://schemas.openxmlformats.org/officeDocument/2006/relationships/image" Target="../media/image179.png"/><Relationship Id="rId4" Type="http://schemas.microsoft.com/office/2014/relationships/chartEx" Target="../charts/chartEx168.xml"/></Relationships>
</file>

<file path=ppt/slides/_rels/slide85.xml.rels><?xml version="1.0" encoding="UTF-8" standalone="yes"?>
<Relationships xmlns="http://schemas.openxmlformats.org/package/2006/relationships"><Relationship Id="rId3" Type="http://schemas.openxmlformats.org/officeDocument/2006/relationships/image" Target="../media/image180.png"/><Relationship Id="rId2" Type="http://schemas.microsoft.com/office/2014/relationships/chartEx" Target="../charts/chartEx169.xml"/><Relationship Id="rId1" Type="http://schemas.openxmlformats.org/officeDocument/2006/relationships/slideLayout" Target="../slideLayouts/slideLayout7.xml"/><Relationship Id="rId5" Type="http://schemas.openxmlformats.org/officeDocument/2006/relationships/image" Target="../media/image181.png"/><Relationship Id="rId4" Type="http://schemas.microsoft.com/office/2014/relationships/chartEx" Target="../charts/chartEx170.xml"/></Relationships>
</file>

<file path=ppt/slides/_rels/slide86.xml.rels><?xml version="1.0" encoding="UTF-8" standalone="yes"?>
<Relationships xmlns="http://schemas.openxmlformats.org/package/2006/relationships"><Relationship Id="rId3" Type="http://schemas.openxmlformats.org/officeDocument/2006/relationships/image" Target="../media/image182.png"/><Relationship Id="rId2" Type="http://schemas.microsoft.com/office/2014/relationships/chartEx" Target="../charts/chartEx171.xml"/><Relationship Id="rId1" Type="http://schemas.openxmlformats.org/officeDocument/2006/relationships/slideLayout" Target="../slideLayouts/slideLayout7.xml"/><Relationship Id="rId5" Type="http://schemas.openxmlformats.org/officeDocument/2006/relationships/image" Target="../media/image183.png"/><Relationship Id="rId4" Type="http://schemas.microsoft.com/office/2014/relationships/chartEx" Target="../charts/chartEx172.xml"/></Relationships>
</file>

<file path=ppt/slides/_rels/slide87.xml.rels><?xml version="1.0" encoding="UTF-8" standalone="yes"?>
<Relationships xmlns="http://schemas.openxmlformats.org/package/2006/relationships"><Relationship Id="rId3" Type="http://schemas.openxmlformats.org/officeDocument/2006/relationships/image" Target="../media/image184.png"/><Relationship Id="rId2" Type="http://schemas.microsoft.com/office/2014/relationships/chartEx" Target="../charts/chartEx173.xml"/><Relationship Id="rId1" Type="http://schemas.openxmlformats.org/officeDocument/2006/relationships/slideLayout" Target="../slideLayouts/slideLayout7.xml"/><Relationship Id="rId5" Type="http://schemas.openxmlformats.org/officeDocument/2006/relationships/image" Target="../media/image185.png"/><Relationship Id="rId4" Type="http://schemas.microsoft.com/office/2014/relationships/chartEx" Target="../charts/chartEx174.xml"/></Relationships>
</file>

<file path=ppt/slides/_rels/slide88.xml.rels><?xml version="1.0" encoding="UTF-8" standalone="yes"?>
<Relationships xmlns="http://schemas.openxmlformats.org/package/2006/relationships"><Relationship Id="rId3" Type="http://schemas.openxmlformats.org/officeDocument/2006/relationships/image" Target="../media/image186.png"/><Relationship Id="rId2" Type="http://schemas.microsoft.com/office/2014/relationships/chartEx" Target="../charts/chartEx175.xml"/><Relationship Id="rId1" Type="http://schemas.openxmlformats.org/officeDocument/2006/relationships/slideLayout" Target="../slideLayouts/slideLayout7.xml"/><Relationship Id="rId5" Type="http://schemas.openxmlformats.org/officeDocument/2006/relationships/image" Target="../media/image187.png"/><Relationship Id="rId4" Type="http://schemas.microsoft.com/office/2014/relationships/chartEx" Target="../charts/chartEx176.xml"/></Relationships>
</file>

<file path=ppt/slides/_rels/slide89.xml.rels><?xml version="1.0" encoding="UTF-8" standalone="yes"?>
<Relationships xmlns="http://schemas.openxmlformats.org/package/2006/relationships"><Relationship Id="rId3" Type="http://schemas.openxmlformats.org/officeDocument/2006/relationships/image" Target="../media/image188.png"/><Relationship Id="rId2" Type="http://schemas.microsoft.com/office/2014/relationships/chartEx" Target="../charts/chartEx177.xml"/><Relationship Id="rId1" Type="http://schemas.openxmlformats.org/officeDocument/2006/relationships/slideLayout" Target="../slideLayouts/slideLayout7.xml"/><Relationship Id="rId5" Type="http://schemas.openxmlformats.org/officeDocument/2006/relationships/image" Target="../media/image158.png"/><Relationship Id="rId4" Type="http://schemas.microsoft.com/office/2014/relationships/chartEx" Target="../charts/chartEx178.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microsoft.com/office/2014/relationships/chartEx" Target="../charts/chartEx17.xml"/><Relationship Id="rId1" Type="http://schemas.openxmlformats.org/officeDocument/2006/relationships/slideLayout" Target="../slideLayouts/slideLayout7.xml"/><Relationship Id="rId5" Type="http://schemas.openxmlformats.org/officeDocument/2006/relationships/image" Target="../media/image43.png"/><Relationship Id="rId4" Type="http://schemas.microsoft.com/office/2014/relationships/chartEx" Target="../charts/chartEx18.xml"/></Relationships>
</file>

<file path=ppt/slides/_rels/slide90.xml.rels><?xml version="1.0" encoding="UTF-8" standalone="yes"?>
<Relationships xmlns="http://schemas.openxmlformats.org/package/2006/relationships"><Relationship Id="rId3" Type="http://schemas.openxmlformats.org/officeDocument/2006/relationships/image" Target="../media/image189.png"/><Relationship Id="rId2" Type="http://schemas.microsoft.com/office/2014/relationships/chartEx" Target="../charts/chartEx179.xml"/><Relationship Id="rId1" Type="http://schemas.openxmlformats.org/officeDocument/2006/relationships/slideLayout" Target="../slideLayouts/slideLayout7.xml"/><Relationship Id="rId5" Type="http://schemas.openxmlformats.org/officeDocument/2006/relationships/image" Target="../media/image190.png"/><Relationship Id="rId4" Type="http://schemas.microsoft.com/office/2014/relationships/chartEx" Target="../charts/chartEx180.xml"/></Relationships>
</file>

<file path=ppt/slides/_rels/slide91.xml.rels><?xml version="1.0" encoding="UTF-8" standalone="yes"?>
<Relationships xmlns="http://schemas.openxmlformats.org/package/2006/relationships"><Relationship Id="rId3" Type="http://schemas.openxmlformats.org/officeDocument/2006/relationships/image" Target="../media/image191.png"/><Relationship Id="rId2" Type="http://schemas.microsoft.com/office/2014/relationships/chartEx" Target="../charts/chartEx181.xml"/><Relationship Id="rId1" Type="http://schemas.openxmlformats.org/officeDocument/2006/relationships/slideLayout" Target="../slideLayouts/slideLayout7.xml"/><Relationship Id="rId5" Type="http://schemas.openxmlformats.org/officeDocument/2006/relationships/image" Target="../media/image192.png"/><Relationship Id="rId4" Type="http://schemas.microsoft.com/office/2014/relationships/chartEx" Target="../charts/chartEx182.xml"/></Relationships>
</file>

<file path=ppt/slides/_rels/slide92.xml.rels><?xml version="1.0" encoding="UTF-8" standalone="yes"?>
<Relationships xmlns="http://schemas.openxmlformats.org/package/2006/relationships"><Relationship Id="rId3" Type="http://schemas.openxmlformats.org/officeDocument/2006/relationships/image" Target="../media/image193.png"/><Relationship Id="rId2" Type="http://schemas.microsoft.com/office/2014/relationships/chartEx" Target="../charts/chartEx183.xml"/><Relationship Id="rId1" Type="http://schemas.openxmlformats.org/officeDocument/2006/relationships/slideLayout" Target="../slideLayouts/slideLayout7.xml"/><Relationship Id="rId5" Type="http://schemas.openxmlformats.org/officeDocument/2006/relationships/image" Target="../media/image194.png"/><Relationship Id="rId4" Type="http://schemas.microsoft.com/office/2014/relationships/chartEx" Target="../charts/chartEx184.xml"/></Relationships>
</file>

<file path=ppt/slides/_rels/slide93.xml.rels><?xml version="1.0" encoding="UTF-8" standalone="yes"?>
<Relationships xmlns="http://schemas.openxmlformats.org/package/2006/relationships"><Relationship Id="rId3" Type="http://schemas.openxmlformats.org/officeDocument/2006/relationships/image" Target="../media/image195.png"/><Relationship Id="rId2" Type="http://schemas.microsoft.com/office/2014/relationships/chartEx" Target="../charts/chartEx185.xml"/><Relationship Id="rId1" Type="http://schemas.openxmlformats.org/officeDocument/2006/relationships/slideLayout" Target="../slideLayouts/slideLayout7.xml"/><Relationship Id="rId5" Type="http://schemas.openxmlformats.org/officeDocument/2006/relationships/image" Target="../media/image196.png"/><Relationship Id="rId4" Type="http://schemas.microsoft.com/office/2014/relationships/chartEx" Target="../charts/chartEx186.xml"/></Relationships>
</file>

<file path=ppt/slides/_rels/slide94.xml.rels><?xml version="1.0" encoding="UTF-8" standalone="yes"?>
<Relationships xmlns="http://schemas.openxmlformats.org/package/2006/relationships"><Relationship Id="rId3" Type="http://schemas.openxmlformats.org/officeDocument/2006/relationships/image" Target="../media/image197.png"/><Relationship Id="rId2" Type="http://schemas.microsoft.com/office/2014/relationships/chartEx" Target="../charts/chartEx187.xml"/><Relationship Id="rId1" Type="http://schemas.openxmlformats.org/officeDocument/2006/relationships/slideLayout" Target="../slideLayouts/slideLayout7.xml"/><Relationship Id="rId5" Type="http://schemas.openxmlformats.org/officeDocument/2006/relationships/image" Target="../media/image198.png"/><Relationship Id="rId4" Type="http://schemas.microsoft.com/office/2014/relationships/chartEx" Target="../charts/chartEx188.xml"/></Relationships>
</file>

<file path=ppt/slides/_rels/slide95.xml.rels><?xml version="1.0" encoding="UTF-8" standalone="yes"?>
<Relationships xmlns="http://schemas.openxmlformats.org/package/2006/relationships"><Relationship Id="rId3" Type="http://schemas.openxmlformats.org/officeDocument/2006/relationships/image" Target="../media/image56.png"/><Relationship Id="rId2" Type="http://schemas.microsoft.com/office/2014/relationships/chartEx" Target="../charts/chartEx189.xml"/><Relationship Id="rId1" Type="http://schemas.openxmlformats.org/officeDocument/2006/relationships/slideLayout" Target="../slideLayouts/slideLayout7.xml"/><Relationship Id="rId5" Type="http://schemas.openxmlformats.org/officeDocument/2006/relationships/image" Target="../media/image57.png"/><Relationship Id="rId4" Type="http://schemas.microsoft.com/office/2014/relationships/chartEx" Target="../charts/chartEx190.xml"/></Relationships>
</file>

<file path=ppt/slides/_rels/slide96.xml.rels><?xml version="1.0" encoding="UTF-8" standalone="yes"?>
<Relationships xmlns="http://schemas.openxmlformats.org/package/2006/relationships"><Relationship Id="rId3" Type="http://schemas.openxmlformats.org/officeDocument/2006/relationships/image" Target="../media/image169.png"/><Relationship Id="rId2" Type="http://schemas.microsoft.com/office/2014/relationships/chartEx" Target="../charts/chartEx191.xml"/><Relationship Id="rId1" Type="http://schemas.openxmlformats.org/officeDocument/2006/relationships/slideLayout" Target="../slideLayouts/slideLayout7.xml"/><Relationship Id="rId5" Type="http://schemas.openxmlformats.org/officeDocument/2006/relationships/image" Target="../media/image170.png"/><Relationship Id="rId4" Type="http://schemas.microsoft.com/office/2014/relationships/chartEx" Target="../charts/chartEx192.xml"/></Relationships>
</file>

<file path=ppt/slides/_rels/slide97.xml.rels><?xml version="1.0" encoding="UTF-8" standalone="yes"?>
<Relationships xmlns="http://schemas.openxmlformats.org/package/2006/relationships"><Relationship Id="rId3" Type="http://schemas.openxmlformats.org/officeDocument/2006/relationships/image" Target="../media/image171.png"/><Relationship Id="rId2" Type="http://schemas.microsoft.com/office/2014/relationships/chartEx" Target="../charts/chartEx193.xml"/><Relationship Id="rId1" Type="http://schemas.openxmlformats.org/officeDocument/2006/relationships/slideLayout" Target="../slideLayouts/slideLayout7.xml"/><Relationship Id="rId5" Type="http://schemas.openxmlformats.org/officeDocument/2006/relationships/image" Target="../media/image172.png"/><Relationship Id="rId4" Type="http://schemas.microsoft.com/office/2014/relationships/chartEx" Target="../charts/chartEx194.xml"/></Relationships>
</file>

<file path=ppt/slides/_rels/slide98.xml.rels><?xml version="1.0" encoding="UTF-8" standalone="yes"?>
<Relationships xmlns="http://schemas.openxmlformats.org/package/2006/relationships"><Relationship Id="rId3" Type="http://schemas.openxmlformats.org/officeDocument/2006/relationships/image" Target="../media/image173.png"/><Relationship Id="rId2" Type="http://schemas.microsoft.com/office/2014/relationships/chartEx" Target="../charts/chartEx195.xml"/><Relationship Id="rId1" Type="http://schemas.openxmlformats.org/officeDocument/2006/relationships/slideLayout" Target="../slideLayouts/slideLayout7.xml"/><Relationship Id="rId5" Type="http://schemas.openxmlformats.org/officeDocument/2006/relationships/image" Target="../media/image174.png"/><Relationship Id="rId4" Type="http://schemas.microsoft.com/office/2014/relationships/chartEx" Target="../charts/chartEx196.xml"/></Relationships>
</file>

<file path=ppt/slides/_rels/slide99.xml.rels><?xml version="1.0" encoding="UTF-8" standalone="yes"?>
<Relationships xmlns="http://schemas.openxmlformats.org/package/2006/relationships"><Relationship Id="rId3" Type="http://schemas.openxmlformats.org/officeDocument/2006/relationships/image" Target="../media/image175.png"/><Relationship Id="rId2" Type="http://schemas.microsoft.com/office/2014/relationships/chartEx" Target="../charts/chartEx197.xml"/><Relationship Id="rId1" Type="http://schemas.openxmlformats.org/officeDocument/2006/relationships/slideLayout" Target="../slideLayouts/slideLayout7.xml"/><Relationship Id="rId5" Type="http://schemas.openxmlformats.org/officeDocument/2006/relationships/image" Target="../media/image176.png"/><Relationship Id="rId4" Type="http://schemas.microsoft.com/office/2014/relationships/chartEx" Target="../charts/chartEx1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Manual Shave Women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66215865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9369522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173997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Manual Shave Women | Amazon 3P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32055201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88108057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566542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Deflect O Corp | Walmart Div1 Corp | 1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63399554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70454289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695773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Div1 Corp | 2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04824696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5667348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681401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Div1 Corp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68152374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95570697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963291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Bic | Walmart Div1 Corp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3789987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15760590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8246960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Div1 Corp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78910514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68956001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3163687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Div1 Corp | Rem Blades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37771844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71608805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399314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Deflect O Corp | Walmart Nm Corp | 1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47551750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77029828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085467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Bic | Walmart Nm Corp | 2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48841445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7527094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7403190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Nm Corp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0065866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492632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235334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Bic | Walmart Nm Corp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67176196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0886657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14952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Japonesque | National | Dermaplane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60658852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07906933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311367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Nm Corp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13225987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06579074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430218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Nm Corp | Rem Blades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38843524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02681375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1061936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Universal Razor Ind | Walmart Sc Corp | 1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15877376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70060972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754945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Sc Corp | 2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1572957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86521613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847361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Sc Corp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56980011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89140072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2839060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Bic | Walmart Sc Corp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67718673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53124717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506255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Sc Corp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79580075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53974492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926127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Sc Corp | Rem Blades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01317044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60775002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1039803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Universal Razor Ind | Amazon 3P | 1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77827407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69861561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983924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3P | 2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249969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78064487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65833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National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01689866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73720654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9581200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Bic | Amazon 3P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77451516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91881170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7765326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Bic | Amazon 3P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27869773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85587206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295559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3P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51461384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0716289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7716764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3P | Rem Blades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6500650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02713227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773273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National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14392812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04306916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894834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National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61126178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324343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364193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National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74601090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21441696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1001209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25546451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06801593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354217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Amazon | Amazon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58589962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74514264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449618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44116750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719605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81768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National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92327054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19094494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2876064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CVS Corp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46223633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45712812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292206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Universal Razor Ind | CVS Corp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30657603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96938990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39357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CVS Corp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96411233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04139108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94775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18076709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60687742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824335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40952720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95304965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59458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25738784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00603604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8414784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1P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65200903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56659549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0185245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Amazon | Amazon 1P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04669445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54147766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903889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1P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98082014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46966275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2294236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CVS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71390788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91450287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59385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18779905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00556434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7289222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Universal Razor Ind | CVS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55119524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23373504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180273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CVS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19206447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42468176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495858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Div1 Corp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12474905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18381885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716392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Deflect O Corp | Walmart Div1 Corp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86937819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56863318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5907376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Div1 Corp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59716483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08038090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400728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Nm Corp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55323206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8303191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030325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Deflect O Corp | Walmart Nm Corp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47334638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2982056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4026894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Nm Corp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89789511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68030242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062160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Sc Corp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60754397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9298116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331143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Sc Corp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42272053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569522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75249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04040341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50535812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713220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Sc Corp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45317643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17928860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0885534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3P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59775474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41733400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1830330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Amazon | Amazon 3P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48165398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14964881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0276824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3P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53094508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16776929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7876121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Manual Shave Women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6237272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4858010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084208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Manual Shave Women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52574429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59674698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07346763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Manual Shave Women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12683631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67940307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639242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Manual Shave Women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6001524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36201151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9958103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Manual Shave Women | Amazon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34461253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09865162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7881542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Manual Shave Women | Amazon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73209489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05795782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73039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Universal Razor Ind | CVS Corp | Dermaplane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77668583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31161146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524065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Manual Shave Women | Amazon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13056923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004487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85983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Manual Shave Women | Amazon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02562791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76804065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27614527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Manual Shave Women | CVS Corp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36201718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9508773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1146544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Manual Shave Women | CVS Corp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8601256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0624168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7874060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Manual Shave Women | CVS Corp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82780948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81211631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611724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Manual Shave Women | CVS Corp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53077380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90714790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5036279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Manual Shave Women | Walmart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88880543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13130740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900660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Manual Shave Women | Walmart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48641890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69313147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6246394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Manual Shave Women | Walmart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74930241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13614890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004378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Manual Shave Women | Walmart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40060729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75268239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98438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CVS Corp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02435852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16109760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069857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Manual Shave Women | Amazon 1P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46686118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2245283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006182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Manual Shave Women | Amazon 1P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00330884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22703016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65223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Manual Shave Women | Amazon 1P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58532285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73653246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3932682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Manual Shave Women | Amazon 1P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31477314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29342504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145584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Manual Shave Women | CVS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86690541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86116555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33991965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Manual Shave Women | CVS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34890695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92278156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4890275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Manual Shave Women | CVS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53871487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26431764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598096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Manual Shave Women | CVS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14964592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3713686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7934507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Manual Shave Women | Walmart Div1 Corp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09711543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0726744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661133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Manual Shave Women | Walmart Div1 Corp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51106199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74413716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778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CVS Corp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49780442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3216417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586656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Manual Shave Women | Walmart Div1 Corp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26663730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60850458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6830216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Manual Shave Women | Walmart Div1 Corp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18538040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51624943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20774856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Manual Shave Women | Walmart Nm Corp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20974594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56877756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6145976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Manual Shave Women | Walmart Nm Corp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3824628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30890981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4913630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Manual Shave Women | Walmart Nm Corp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31779393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8464816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1924844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Manual Shave Women | Walmart Nm Corp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05553977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6849786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893563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Manual Shave Women | Walmart Sc Corp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37971511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93340819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9010959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Manual Shave Women | Walmart Sc Corp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3575711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49692132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790168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Manual Shave Women | Walmart Sc Corp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22528043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5506213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17965876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Manual Shave Women | Walmart Sc Corp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11459940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07755923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219397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Universal Razor Ind | Walmart | Dermaplane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79714593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78853901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0349867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Manual Shave Women | Amazon 3P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73837652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89835499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5969150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Manual Shave Women | Amazon 3P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46235083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99432424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405017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Manual Shave Women | Amazon 3P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67431201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04419796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490944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Manual Shave Women | Amazon 3P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35585353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71942395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7081878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Japonesque | National | Dermaplane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58401709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47423165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634215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Japonesque | National | Dermaplane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76877961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71186557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909476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National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30916761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3858788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2108352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National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8300808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03944995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9037322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National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5012765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25976603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549203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National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66330712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99289225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64438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Manual Shave Women | Amazon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66873798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15263221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65930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64081935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24095449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3022809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National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95437254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67349026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5844211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National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9852495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06070754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01150865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National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56251565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41496188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2865696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Amazon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06583798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01400418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1245145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Amazon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55595548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03268187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078008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Amazon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52061173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30151110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878892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Amazon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89489830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03360641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5964239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Amazon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72510524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31884750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8130388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Amazon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87531767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79493980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86967265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Amazon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04809364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08403240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87582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080200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25771849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2486194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Universal Razor | CVS Corp | Dermaplane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49283991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99805333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61831141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Universal Razor | CVS Corp | Dermaplane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1119879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4483941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7066554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CVS Corp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00764640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57197917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3964233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CVS Corp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4593812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71413554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2309472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CVS Corp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13220330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27090608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7686496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CVS Corp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75195541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73322334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089639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CVS Corp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87015718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4030146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0716170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CVS Corp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52669854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96121408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58321605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CVS Corp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89248762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92695672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36097963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Universal Razor | Walmart | Dermaplane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7532829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3286647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81086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1P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80304402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85784197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7359860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5259753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92517821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746147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16834984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91275923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9208896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38137268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14227905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00400887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Walmart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69398605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05501649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39678454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86796044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23749673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2734068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17421462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6144456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942610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41759253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22838679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748661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Amazon 1P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84606908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30278085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5200742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Amazon 1P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17141434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19639902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0292843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Amazon 1P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1481131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85402498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9027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1P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45505010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92274906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33630334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Amazon 1P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54086710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29834741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8604000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Amazon 1P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78186556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60280756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6970152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Amazon 1P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24657390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12406395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3733687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Amazon 1P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29946840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08260870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820569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Universal Razor | CVS | Dermaplane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60954805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5662329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8447451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Universal Razor | CVS | Dermaplane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16030673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43360994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7513516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CVS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51099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54740813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56277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CVS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02652318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46972252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4384035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CVS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43145959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85767141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9131105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CVS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10654221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0301304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99393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Universal Razor Ind | CVS | Dermaplane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09358429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18344917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3851914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CVS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73381935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1113796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1476356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CVS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35988910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03565293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7476013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CVS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6538611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56290556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4340008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Evribeauty | Walmart Div1 Corp | Dermaplane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77137818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44762486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17144448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Div1 Corp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51646332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45718898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35067039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Div1 Corp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52032129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95044608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1223776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Div1 Corp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92875536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94770065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9913202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Walmart Div1 Corp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43114360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42514578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8859885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Div1 Corp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30229801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38030408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6759332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Div1 Corp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93977279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44442102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85805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CVS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38231201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34014608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8614083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Div1 Corp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91032274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55559605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1367281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Evribeauty | Walmart Nm Corp | Dermaplane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80673903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0280001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33932002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Nm Corp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14019727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85333901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0453096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Nm Corp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89385555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61273148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657388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Nm Corp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85924271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8721991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5999762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Walmart Nm Corp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32813785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13638620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7750854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Nm Corp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6690785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73265344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420352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Nm Corp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68214722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48155964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83167096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Nm Corp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307626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14928118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7990621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Universal Razor | Walmart Sc Corp | Dermaplane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04938536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78090919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21342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CVS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13188089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38773319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2633057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Sc Corp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86543908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34294028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315401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Sc Corp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83490089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01641639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73564859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Sc Corp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31575017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11942543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127899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Walmart Sc Corp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9097270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06002522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2267150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Sc Corp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03009111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7834874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71733766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Sc Corp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84534663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17516052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56034086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Sc Corp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78675319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42771506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833059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Bic Soleil | Amazon 3P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1794923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7042082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75861911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Bic Soleil | Amazon 3P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13343849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19231689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2966671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Bic Soleil | Amazon 3P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10346909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58115696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62984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Deflect O Corp | Walmart Div1 Corp | Dermaplane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27777212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97604692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6257884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Amazon 3P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46904599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5381570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17113673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Amazon 3P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4881041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63376420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7103256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Amazon 3P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53320902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78619592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93121678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Amazon 3P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16578748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37865804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5544637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Bic Soleil | National | Hybrid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43082088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18413962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8631007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National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73509209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94094163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6922657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National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42717389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75280110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3115590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National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32816355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87802885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0219977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National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09588907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46134310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655780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National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91776007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88996497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12982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Div1 Corp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18971343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31109899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54819736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National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14649025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52479302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2691357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National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04748150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92761149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9920626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National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66038981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93838758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00007369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Bic Soleil | Amazon | Hybrid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61023217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39845635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8219620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Amazon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94437214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5861781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8760862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Amazon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07591040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42900506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01090603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Amazon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4547417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56067483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1225784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Amazon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3583816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5093199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0687821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Amazon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18678969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03346953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0976624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Amazon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61474032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4438242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17567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Div1 Corp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80316688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89472804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8832620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Amazon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24095719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56781930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68568371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Amazon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72290969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30900209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3783261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CVS Corp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46293627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0246113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02108096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CVS Corp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31669896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03529761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66895319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CVS Corp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6843368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92646701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9505082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CVS Corp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6244032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78659871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31074624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CVS Corp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87772258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70004634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31264010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CVS Corp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20572523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08856719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3885169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CVS Corp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5064407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62666598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1092961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CVS Corp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49738667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46425081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130944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Manual Shave Women | CVS Corp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10685757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83419990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13852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Deflect O Corp | Walmart Nm Corp | Dermaplane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56240538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15008257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17459185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Bic Soleil | Walmart | Hybrid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20328104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34599500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2341211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Walmart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23781038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16139123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8068718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03523988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81676777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437249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7191286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32558432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0820211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26960201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99444180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3280455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Walmart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22422963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03184524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2195288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70958107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83304146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7283682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94930399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53325929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18165660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0480693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81843219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29444390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Bic Soleil | Amazon 1P | Hybrid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22521648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19703134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914133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Nm Corp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94809410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86640281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27635498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Amazon 1P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4785178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94604157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58052459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Amazon 1P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40028818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89629235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6357640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Amazon 1P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66323238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7442741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02086046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Amazon 1P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40615413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55794937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08961972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Amazon 1P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03121204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51828606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17120565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Amazon 1P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16812631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39823113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1211194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Amazon 1P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74436134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03567091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1476108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CVS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62720742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03765466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0606664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CVS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190488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20752813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7780283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CVS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60367557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99300466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2140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Nm Corp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46151964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63228004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01448324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CVS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00683820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35720056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4698199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CVS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62698318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66111325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04529540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CVS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58460353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705698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259555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CVS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55008600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28423981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51006211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CVS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35700511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18383965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81567943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Bic Soleil | Walmart Div1 Corp | Hybrid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75577095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65473289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0747390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Walmart Div1 Corp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32303874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64393761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634426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Div1 Corp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36347557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51468048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7274177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Div1 Corp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71322977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77534320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72014001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Div1 Corp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78745369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45189453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03466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Universal Razor Ind | Walmart Sc Corp | Dermaplane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26575598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85292578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75556708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Walmart Div1 Corp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88856607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10570182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5460280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Div1 Corp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24297447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9814248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6453179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Div1 Corp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19446162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36857907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0790318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Div1 Corp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27408464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10185181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3589614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Bic Easyrinse | Walmart Nm Corp | Hybrid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22555030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24381712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93467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Walmart Nm Corp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9919002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57235534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6993095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Nm Corp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08830454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48447258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044432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Nm Corp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09612162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19911998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7252389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Nm Corp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88912915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3749201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3994617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Walmart Nm Corp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20842822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68894989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744537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Sc Corp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8890942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63512784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5514247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Nm Corp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76154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59831560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25242249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Nm Corp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6434382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62119758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630803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Nm Corp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56528523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22293228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14898778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Bic Soleil | Walmart Sc Corp | Hybrid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06571014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95214508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7310806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Walmart Sc Corp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16132702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51864934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4140621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Sc Corp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21970256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72778949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540318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Sc Corp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95430318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68566621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7878286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Sc Corp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24421926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55349502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3487730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Walmart Sc Corp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0223011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90169799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77183530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Sc Corp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548203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88459633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05146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Sc Corp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80589202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76390885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8060756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Sc Corp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37656656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59398507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9957616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Sc Corp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48010090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8783949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345755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Bic Soleil | Amazon 3P | Hybrid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3609573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49178830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3712768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Amazon 3P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82474385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69932868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80692049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Amazon 3P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75185589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49266269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4720975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Amazon 3P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34149055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43459145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14058210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Amazon 3P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97691518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32835311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397057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Amazon 3P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29037034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16774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0906447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Amazon 3P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4585935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95844192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5393980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Amazon 3P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9775397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01006533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69191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Bic | Amazon 3P | Disposable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8685011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77020103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6312205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Amazon 3P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6754927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9315481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8623494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Japonesque | National | 1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00694229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38485096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0888060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Japonesque | National | 1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1141697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6423824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2411202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National | 2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66843196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96224094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01994934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National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49866326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44603611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1421802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National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61531416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80732574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4035416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National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98943294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90820050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75486339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Bic Soleil | National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47876286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8090718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811067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Bic Soleil | National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28902775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72503728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65212898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National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51624021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09496662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887809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3P | System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22211309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11474001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25779269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National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23999680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21244006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5325213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National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09663212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01743311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24909736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National | Rem Blades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6333349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80113453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663577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National | Rem Blades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93367099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38763147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03370857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National | Rem Blades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83495107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38036424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2756427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Amazon | 2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2725956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33167683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114913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Amazon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92939105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75448266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852739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Amazon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82038228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4052703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0031528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Amazon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48073805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88603986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7916215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Quattro | Amazon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66596753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42819006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99380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Bic | National | Hybrid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57781781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92273419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1091533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Quattro | Amazon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1260000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00202622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94842078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Amazon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01236174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1255564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39760496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Amazon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56535418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89284122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8638046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Amazon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87251252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96441187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1803254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Amazon | Rem Blades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62064506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99945242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8658149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Amazon | Rem Blades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07344320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8833468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74398436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Universal Razor | CVS Corp | 1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13549377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63387260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77504918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Universal Razor | CVS Corp | 1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72546272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85895349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17788740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CVS Corp | 2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54087997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12010859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0761769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CVS Corp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66315438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51301231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484749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National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94207984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23048450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981721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CVS Corp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56754689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96688173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5775563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CVS Corp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19217422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57821250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3834416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Quattro | CVS Corp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59537164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07954607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4288716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Quattro | CVS Corp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74502809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13494005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052137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CVS Corp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51828805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4374981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35905865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CVS Corp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47066596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92289711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5214716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CVS Corp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14868093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23549618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73725526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Universal Razor | Walmart | 1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06115826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85372803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5450086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Bic Silky Touch | Walmart | 2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18308812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50226715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64112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40669498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88157491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137217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Manual Shave Women | Walmart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58645690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5951036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78736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National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15184690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97489037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1421990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69210674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10263521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70650335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36394888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22630433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3869125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Bic Soleil | Walmart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89944760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718134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7925795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Bic Soleil | Walmart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6264385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85574384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8657954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Walmart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390433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93121343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527207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63555550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30899947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9965470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42730311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27251169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1656394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 Rem Blades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31526863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29737478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6373781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 Rem Blades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26717025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85758260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833892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Amazon 1P | 2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10157404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21991797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426907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Bic | Amazon | Hybrid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71221800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25362504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9676035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Amazon 1P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19570790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86059665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87350058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Amazon 1P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92446278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1664551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7319776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Amazon 1P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7198190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54726070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93394451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Quattro | Amazon 1P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70609411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96544425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168623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Quattro | Amazon 1P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7851699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63951004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9306799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Amazon 1P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8232428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99183967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5278140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Amazon 1P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15752624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4040150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33760450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Amazon 1P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00267297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62621132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1112536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Amazon 1P | Rem Blades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51156922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80117852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78169048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Universal Razor | CVS | 1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03182161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25583809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89817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47871647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79730375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617997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Universal Razor | CVS | 1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314459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24358593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3712063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CVS | 2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73135519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41321576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213684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CVS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99470747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51354631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662020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CVS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18694869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01240020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4652323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CVS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33047223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31703551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0710276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Quattro | CVS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65640458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88475869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1398088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Quattro | CVS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77169944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15726741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5957474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CVS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63420344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42509868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88074334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CVS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16729346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12181110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499294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CVS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38404010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60699026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42985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66715946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52289832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1519365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Evribeauty | Walmart Div1 Corp | 1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74371529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05549393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8810650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Bic Silky Touch | Walmart Div1 Corp | 2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0825563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75265169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21055463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Div1 Corp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28574317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07179095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1138954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Div1 Corp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86787575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52392449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2816229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Div1 Corp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8119570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06881824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931688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Bic Soleil | Walmart Div1 Corp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18942304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97134613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0124115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Bic Soleil | Walmart Div1 Corp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4016191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34546004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655750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Walmart Div1 Corp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7973863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0014078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7770747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Div1 Corp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2802821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29989433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82520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Div1 Corp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62882935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82167616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51215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CVS Corp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42921082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3026693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3200079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Div1 Corp | Rem Blades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47692263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96452797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954482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Div1 Corp | Rem Blades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21224248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57942801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548234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Evribeauty | Walmart Nm Corp | 1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1790809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45329485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4849674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Nm Corp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44364424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38923098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9310635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Nm Corp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35487701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61849440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8192825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Bic Soleil | Walmart Nm Corp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41874715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36212318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4602180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Bic Soleil | Walmart Nm Corp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36244946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19794957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4991323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Walmart Nm Corp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75519010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54009792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39215431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Nm Corp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65231948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52091911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353608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Nm Corp | Rem Blades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06050932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75624882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783250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CVS Corp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7715352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47968533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6384861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Nm Corp | Rem Blades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4126261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63433378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21608329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Universal Razor | Walmart Sc Corp | 1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37892875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83539907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87006990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Bic Silky Touch | Walmart Sc Corp | 2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45381215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96314569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5854311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Sc Corp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04849323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07617171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505466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Sc Corp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09277102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67400820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8458009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Sc Corp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92133461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00180485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3761924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Bic Soleil | Walmart Sc Corp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3081792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89950964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4329799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Bic Soleil | Walmart Sc Corp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48200670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91566463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1094803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Walmart Sc Corp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34882244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19578043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4429886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Sc Corp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61817030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73800792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22691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Bic | Walmart | Hybrid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82960480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69820805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7539875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Sc Corp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9637048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2312309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87372541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Sc Corp | Rem Blades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20350686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59004079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51133256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Sc Corp | Rem Blades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55064711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13357570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63376080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Amazon 3P | 2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10480813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14031968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74094038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Bic Soleil | Amazon 3P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27418006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21709544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14781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Bic Soleil | Amazon 3P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7288505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39932705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7042897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Bic Soleil | Amazon 3P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60238419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27045475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2405525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Bic Soleil | Amazon 3P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08322087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63236004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7944923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Bic Soleil | Amazon 3P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25700356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5659593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6660639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Amazon 3P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96966552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50956691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441598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41449485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53790948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2753908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Amazon 3P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63061656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10198783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1916354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Amazon 3P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26322353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11637261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964685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Amazon 3P | Rem Blades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08966726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8775202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570854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Amazon 3P | Rem Blades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44082841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88164862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72105505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National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52420841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96047334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88860896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National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03078259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58951346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08348159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National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21828273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50831249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7655297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National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68730861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50406748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6805395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National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147354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03997987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00516010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National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71536127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07573045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55833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69223748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62588287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2069896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National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54283206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91732226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1144043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National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40228534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27895159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4819702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National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39847404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13941234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4759544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National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81484168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89494160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8576381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National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72241665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89500831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6698821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National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64787847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03602745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75243231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Amazon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17532938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7842583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261444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Amazon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61747143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6390176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11653095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Amazon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07783680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98577276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27923365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Amazon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5591117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10795028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589963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Bic | Amazon 1P | Hybrid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81883687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83229255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50499412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Amazon | Amazon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59641940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17105163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027162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Amazon | Amazon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92576856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14065380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79068833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Amazon | Amazon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0031594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50536707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8429251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Amazon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82459376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21791102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9162285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Amazon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32702011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18159010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0931210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Amazon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85965162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92877205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9349970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Amazon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3709281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7858241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5564952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CVS Corp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59583213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84309761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952203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CVS Corp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42589894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08596808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8317143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CVS Corp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57274651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24715638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37134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Manual Shave Women | Amazon 1P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8555730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8437027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103520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1P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20110923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50728415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3707807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CVS Corp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26305444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22920438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6581832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Universal Razor | CVS Corp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9261328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31989430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22167883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Universal Razor | CVS Corp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43558947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76012326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34306067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Universal Razor | CVS Corp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9051694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87717042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8792688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CVS Corp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4533379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50494804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9546746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CVS Corp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8106929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8781002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07739760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CVS Corp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05285962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70665521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3435572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Walmart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26014244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5842883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6550408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1184100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85922651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3485128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81179803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4737987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979824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1P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80777855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19648939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14075193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77224867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54182351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34540879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56340528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66408745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3219944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35820927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53947813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4269346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0383205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14646907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7762175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24071216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7456059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3153823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50940995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94864177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0903147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5759623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23794910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0841851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Amazon 1P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59169091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93331272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1210769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Amazon 1P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08472813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0728900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6626509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Amazon 1P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63591151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48411299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357963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CVS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73491247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07920905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5302886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Amazon 1P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85181024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46822390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1830356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Amazon | Amazon 1P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45463693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85759790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2816057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Amazon | Amazon 1P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9297886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71721307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52156884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Amazon | Amazon 1P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46210588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04677572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0095652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Amazon 1P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7368050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63799723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7198836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Amazon 1P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98975551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53999465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2052854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Amazon 1P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07011372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31652486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0603684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Amazon 1P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03451858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27907261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449220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CVS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65926545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27029735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8199843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CVS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517784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30556376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072019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CVS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00703413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02527371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97823696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CVS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69386740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81012258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8978805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CVS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69286450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62872111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7774569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Universal Razor | CVS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62531720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21429634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62970909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Universal Razor | CVS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7114844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5674347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7787523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Universal Razor | CVS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79577098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42831393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0276343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CVS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92928748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847721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4730119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CVS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51747905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19141546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888046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CVS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29255824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22506876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5945389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Walmart Div1 Corp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93957678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31766159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22512075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Div1 Corp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0674776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66630918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324024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Bic | Walmart Div1 Corp | Hybrid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06370489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962356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4895016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Div1 Corp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18919834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67292052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98432071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Div1 Corp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64213794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91112737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4122590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Evribeauty | Walmart Div1 Corp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37981748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85362390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6395223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Evribeauty | Walmart Div1 Corp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17179942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10442887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5359482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Evribeauty | Walmart Div1 Corp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10131426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58585344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576764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Div1 Corp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65919445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82624478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255898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Div1 Corp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00954270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38899779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3444264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Div1 Corp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09457152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98178684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3905438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Walmart Nm Corp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77683862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07738284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4510960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Nm Corp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76586232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79490079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032702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Div1 Corp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35251404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91860287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39362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Nm Corp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78631097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23300064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6574897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Nm Corp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96458199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85244572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21925960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Evribeauty | Walmart Nm Corp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23066477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57216801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5027515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Evribeauty | Walmart Nm Corp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99940383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64948884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1887764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Evribeauty | Walmart Nm Corp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0089314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68491902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5766913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Nm Corp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00590858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82426861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32212017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Nm Corp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71770405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28359097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8392518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Nm Corp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72604404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93101776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6297384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Walmart Sc Corp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47676381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50409619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96196467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Sc Corp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679038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85005348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95064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Div1 Corp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7222803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3830698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0520082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Sc Corp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1598974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6320479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2086247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Sc Corp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07085376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87327267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2950135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Sc Corp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86980938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86667448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1574302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Sc Corp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76432149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04109936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94427920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Sc Corp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8643102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71570872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2212604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Walmart Sc Corp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09446147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8903455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442603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Walmart Sc Corp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85079787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23049066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1153357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Walmart Sc Corp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40129761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62369860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2172374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Amazon 3P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89116172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74604019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688523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Amazon 3P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2279347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03012548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388156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Bic | Walmart Nm Corp | Hybrid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8927726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7765448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64871142"/>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Amazon 3P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22998183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83723480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4718161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Amazon 3P | Normal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38591494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89382416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34834304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Quattro | Amazon 3P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8080315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10763115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8997178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Quattro | Amazon 3P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89817735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10913130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2139670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Quattro | Amazon 3P | Rem Types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52897654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92644261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4301087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Billie vs. Gillette Venus | Amazon 3P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25850852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70580824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3788051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Hydro Silk vs. Gillette Venus | Amazon 3P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15656735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84288026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39251120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Intuition vs. Gillette Venus | Amazon 3P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19598108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55547225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03648143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Skintimate vs. Gillette Venus | Amazon 3P | Sensitive Skin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56152564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72282926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6906880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Nm Corp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5805578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0908755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753764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Nm Corp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03740820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97938747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8237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Manual Shave Women | CVS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62352314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81387029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833201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Bic | Walmart Sc Corp | Hybrid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79761976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57584147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013881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Sc Corp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03373979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34881528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223460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Sc Corp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99474356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44511230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748975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Bic | Amazon 3P | Hybrid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91854303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01863269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9924685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3P | Razors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42955745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98572343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377008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3P | Refills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113973588"/>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06567355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824401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Japonesque | National | 1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95522700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42175204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7733882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National | 2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06234442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53708869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725847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National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8248166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87069058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8368378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Bic | National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7547962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10337037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219734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Manual Shave Women | Walmart Div1 Corp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20582462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65243594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6529487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National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53978202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94575169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806075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National | Rem Blades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05013326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70000543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718258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Bic | Amazon | 1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29902320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55523110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48591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 2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552450301"/>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71232201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2534439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94525875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870538584"/>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045962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Bic | Amazon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410607518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72931425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816276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33733302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27337240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903046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 Rem Blades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66685419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9861459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902999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Universal Razor Ind | CVS Corp | 1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72405202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79525109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947345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CVS Corp | 2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72283819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95942589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885563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Manual Shave Women | Walmart Nm Corp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64272146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55713026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7291108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CVS Corp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824669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21654730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11077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Bic | CVS Corp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78444136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1484674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437660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CVS Corp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85576244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81218971"/>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8662462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Universal Razor Ind | Walmart | 1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27138040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53365863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509929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 2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11706896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66999745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365345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87224327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38411934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532307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Bic | Walmart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87928631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08215534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69579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305972910"/>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550922999"/>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578432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Walmart | Rem Blades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50017305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93169930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49957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Bic | Amazon 1P | 1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610076507"/>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015995957"/>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16848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Manual Shave Women | Walmart Sc Corp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7418688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907849515"/>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379214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1P | 2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098166796"/>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76604093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1961588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1P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16474826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66720869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32609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Bic | Amazon 1P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812124342"/>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136416620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981164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1P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75874057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90613673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975206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Amazon 1P | Rem Blades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48656557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83424740"/>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2565465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Universal Razor Ind | CVS | 1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809527789"/>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20578791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2618865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CVS | 2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210972847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00200135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033527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CVS | 3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226287653"/>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4253824598"/>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709043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Bic | CVS | 4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416135194"/>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335581196"/>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67110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August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Edgewell vs. Procter &amp; Gamble | CVS | 5 Blade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326882496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282415823"/>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781829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Props1.xml><?xml version="1.0" encoding="utf-8"?>
<ds:datastoreItem xmlns:ds="http://schemas.openxmlformats.org/officeDocument/2006/customXml" ds:itemID="{A463C387-91F7-4F23-8A04-9E635946853C}">
  <ds:schemaRefs>
    <ds:schemaRef ds:uri="http://schemas.microsoft.com/sharepoint/v3/contenttype/forms"/>
  </ds:schemaRefs>
</ds:datastoreItem>
</file>

<file path=customXml/itemProps2.xml><?xml version="1.0" encoding="utf-8"?>
<ds:datastoreItem xmlns:ds="http://schemas.openxmlformats.org/officeDocument/2006/customXml" ds:itemID="{6CBFBEC4-2E96-4DCB-AEBB-C4FAEA748BD6}">
  <ds:schemaRefs>
    <ds:schemaRef ds:uri="0ad93b7f-b0cd-4c46-aaaf-ff14495948cf"/>
    <ds:schemaRef ds:uri="474cf4e4-8a51-432b-9e1b-0ea607ac38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8968EC3-DB7D-48CB-8134-A45BCEDA63A0}">
  <ds:schemaRefs>
    <ds:schemaRef ds:uri="0ad93b7f-b0cd-4c46-aaaf-ff14495948cf"/>
    <ds:schemaRef ds:uri="http://purl.org/dc/dcmitype/"/>
    <ds:schemaRef ds:uri="http://www.w3.org/XML/1998/namespace"/>
    <ds:schemaRef ds:uri="http://purl.org/dc/elements/1.1/"/>
    <ds:schemaRef ds:uri="474cf4e4-8a51-432b-9e1b-0ea607ac38ff"/>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25</TotalTime>
  <Words>33082</Words>
  <Application>Microsoft Office PowerPoint</Application>
  <PresentationFormat>On-screen Show (16:9)</PresentationFormat>
  <Paragraphs>4046</Paragraphs>
  <Slides>578</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578</vt:i4>
      </vt:variant>
    </vt:vector>
  </HeadingPairs>
  <TitlesOfParts>
    <vt:vector size="587" baseType="lpstr">
      <vt:lpstr>Aptos</vt:lpstr>
      <vt:lpstr>Arial</vt:lpstr>
      <vt:lpstr>Nexa</vt:lpstr>
      <vt:lpstr>Nexa Bold</vt:lpstr>
      <vt:lpstr>Nexa Book</vt:lpstr>
      <vt:lpstr>Nexa Book Italic</vt:lpstr>
      <vt:lpstr>Open Sans</vt:lpstr>
      <vt:lpstr>PricingOne Light Template Oct 2024</vt:lpstr>
      <vt:lpstr>think-cell Slide</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Sector Growth vs. Company Growth (Replace with So What) </dc:title>
  <dc:creator>Bhagya RANASINGHE</dc:creator>
  <cp:lastModifiedBy>Raphaella ASHRAF</cp:lastModifiedBy>
  <cp:revision>6</cp:revision>
  <dcterms:created xsi:type="dcterms:W3CDTF">2024-07-05T07:54:38Z</dcterms:created>
  <dcterms:modified xsi:type="dcterms:W3CDTF">2024-12-12T14:29:25Z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